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6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2" r:id="rId17"/>
    <p:sldId id="271" r:id="rId18"/>
    <p:sldId id="273" r:id="rId19"/>
    <p:sldId id="274" r:id="rId20"/>
    <p:sldId id="275" r:id="rId21"/>
    <p:sldId id="277" r:id="rId22"/>
    <p:sldId id="276" r:id="rId23"/>
    <p:sldId id="278" r:id="rId24"/>
    <p:sldId id="282" r:id="rId25"/>
    <p:sldId id="280" r:id="rId26"/>
    <p:sldId id="279" r:id="rId27"/>
    <p:sldId id="283" r:id="rId28"/>
    <p:sldId id="284" r:id="rId29"/>
    <p:sldId id="285" r:id="rId30"/>
  </p:sldIdLst>
  <p:sldSz cx="9144000" cy="6858000" type="screen4x3"/>
  <p:notesSz cx="6858000" cy="9144000"/>
  <p:defaultTextStyle>
    <a:defPPr>
      <a:defRPr lang="es-P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3D3D"/>
    <a:srgbClr val="42A49F"/>
    <a:srgbClr val="52BAB5"/>
    <a:srgbClr val="4AB6B1"/>
    <a:srgbClr val="8CC63F"/>
    <a:srgbClr val="368682"/>
    <a:srgbClr val="2E706D"/>
    <a:srgbClr val="235755"/>
    <a:srgbClr val="75C7C3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01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3F9443-6887-4375-9CB9-9059DFB8B392}" type="doc">
      <dgm:prSet loTypeId="urn:microsoft.com/office/officeart/2005/8/layout/hChevron3" loCatId="process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es-PY"/>
        </a:p>
      </dgm:t>
    </dgm:pt>
    <dgm:pt modelId="{AE4AC324-03B9-46BC-803D-17258BCA5A68}">
      <dgm:prSet phldrT="[Texto]" custT="1"/>
      <dgm:spPr>
        <a:solidFill>
          <a:srgbClr val="65912B"/>
        </a:solidFill>
        <a:ln>
          <a:solidFill>
            <a:srgbClr val="8CC63F"/>
          </a:solidFill>
        </a:ln>
      </dgm:spPr>
      <dgm:t>
        <a:bodyPr/>
        <a:lstStyle/>
        <a:p>
          <a:r>
            <a:rPr lang="es-PY" sz="2400" b="1" dirty="0" smtClean="0"/>
            <a:t>Observación</a:t>
          </a:r>
          <a:r>
            <a:rPr lang="es-PY" sz="2400" dirty="0" smtClean="0"/>
            <a:t/>
          </a:r>
          <a:br>
            <a:rPr lang="es-PY" sz="2400" dirty="0" smtClean="0"/>
          </a:br>
          <a:r>
            <a:rPr lang="es-PY" sz="1800" dirty="0" smtClean="0"/>
            <a:t>de las clases</a:t>
          </a:r>
          <a:endParaRPr lang="es-PY" sz="1800" dirty="0"/>
        </a:p>
      </dgm:t>
    </dgm:pt>
    <dgm:pt modelId="{5539D6B1-CAC8-4AFB-8531-54DFD0E54EB9}" type="parTrans" cxnId="{83A6F365-1944-4D0A-B06D-84DB33C751C7}">
      <dgm:prSet/>
      <dgm:spPr/>
      <dgm:t>
        <a:bodyPr/>
        <a:lstStyle/>
        <a:p>
          <a:endParaRPr lang="es-PY"/>
        </a:p>
      </dgm:t>
    </dgm:pt>
    <dgm:pt modelId="{9E4F3410-4F80-4BA6-807F-155A115AF825}" type="sibTrans" cxnId="{83A6F365-1944-4D0A-B06D-84DB33C751C7}">
      <dgm:prSet/>
      <dgm:spPr/>
      <dgm:t>
        <a:bodyPr/>
        <a:lstStyle/>
        <a:p>
          <a:endParaRPr lang="es-PY"/>
        </a:p>
      </dgm:t>
    </dgm:pt>
    <dgm:pt modelId="{18D42CFE-1150-4E63-8739-9C5540627DC6}">
      <dgm:prSet phldrT="[Texto]" custT="1"/>
      <dgm:spPr>
        <a:solidFill>
          <a:srgbClr val="65912B"/>
        </a:solidFill>
        <a:ln>
          <a:solidFill>
            <a:srgbClr val="8CC63F"/>
          </a:solidFill>
        </a:ln>
      </dgm:spPr>
      <dgm:t>
        <a:bodyPr/>
        <a:lstStyle/>
        <a:p>
          <a:r>
            <a:rPr lang="es-PY" sz="1800" dirty="0" smtClean="0"/>
            <a:t>Elaboración </a:t>
          </a:r>
          <a:r>
            <a:rPr lang="es-PY" sz="1800" b="0" dirty="0" smtClean="0"/>
            <a:t>de </a:t>
          </a:r>
          <a:r>
            <a:rPr lang="es-PY" sz="2000" b="1" dirty="0" smtClean="0"/>
            <a:t>guías de análisis</a:t>
          </a:r>
          <a:r>
            <a:rPr lang="es-PY" sz="1800" dirty="0" smtClean="0"/>
            <a:t> de las prácticas docentes </a:t>
          </a:r>
          <a:r>
            <a:rPr lang="es-PY" sz="2400" b="1" dirty="0" smtClean="0"/>
            <a:t>(autoevaluación)</a:t>
          </a:r>
          <a:endParaRPr lang="es-PY" sz="2400" b="1" dirty="0"/>
        </a:p>
      </dgm:t>
    </dgm:pt>
    <dgm:pt modelId="{98796337-F1F9-43D1-9250-F98E8EB8FAE3}" type="parTrans" cxnId="{79BA7D75-D07F-450E-9E11-B76AF0A7A262}">
      <dgm:prSet/>
      <dgm:spPr/>
      <dgm:t>
        <a:bodyPr/>
        <a:lstStyle/>
        <a:p>
          <a:endParaRPr lang="es-PY"/>
        </a:p>
      </dgm:t>
    </dgm:pt>
    <dgm:pt modelId="{57DCABB5-66EE-45E0-8875-2FFE749132C2}" type="sibTrans" cxnId="{79BA7D75-D07F-450E-9E11-B76AF0A7A262}">
      <dgm:prSet/>
      <dgm:spPr/>
      <dgm:t>
        <a:bodyPr/>
        <a:lstStyle/>
        <a:p>
          <a:endParaRPr lang="es-PY"/>
        </a:p>
      </dgm:t>
    </dgm:pt>
    <dgm:pt modelId="{C033F4F5-E90B-4821-9CB6-DCBF3A1F7CD8}" type="pres">
      <dgm:prSet presAssocID="{C13F9443-6887-4375-9CB9-9059DFB8B39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PY"/>
        </a:p>
      </dgm:t>
    </dgm:pt>
    <dgm:pt modelId="{530397C2-9A1D-4941-AFC3-3CF425136339}" type="pres">
      <dgm:prSet presAssocID="{AE4AC324-03B9-46BC-803D-17258BCA5A68}" presName="parTxOnly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C65368B2-78B8-431A-BBC9-27B73A62C6C3}" type="pres">
      <dgm:prSet presAssocID="{9E4F3410-4F80-4BA6-807F-155A115AF825}" presName="parSpace" presStyleCnt="0"/>
      <dgm:spPr/>
    </dgm:pt>
    <dgm:pt modelId="{05F9EA91-A492-4C77-8CA0-A345BC863622}" type="pres">
      <dgm:prSet presAssocID="{18D42CFE-1150-4E63-8739-9C5540627DC6}" presName="parTxOnly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</dgm:ptLst>
  <dgm:cxnLst>
    <dgm:cxn modelId="{83A6F365-1944-4D0A-B06D-84DB33C751C7}" srcId="{C13F9443-6887-4375-9CB9-9059DFB8B392}" destId="{AE4AC324-03B9-46BC-803D-17258BCA5A68}" srcOrd="0" destOrd="0" parTransId="{5539D6B1-CAC8-4AFB-8531-54DFD0E54EB9}" sibTransId="{9E4F3410-4F80-4BA6-807F-155A115AF825}"/>
    <dgm:cxn modelId="{79BA7D75-D07F-450E-9E11-B76AF0A7A262}" srcId="{C13F9443-6887-4375-9CB9-9059DFB8B392}" destId="{18D42CFE-1150-4E63-8739-9C5540627DC6}" srcOrd="1" destOrd="0" parTransId="{98796337-F1F9-43D1-9250-F98E8EB8FAE3}" sibTransId="{57DCABB5-66EE-45E0-8875-2FFE749132C2}"/>
    <dgm:cxn modelId="{1D16DD5A-E0CD-4FF8-8446-6CD5613D039E}" type="presOf" srcId="{AE4AC324-03B9-46BC-803D-17258BCA5A68}" destId="{530397C2-9A1D-4941-AFC3-3CF425136339}" srcOrd="0" destOrd="0" presId="urn:microsoft.com/office/officeart/2005/8/layout/hChevron3"/>
    <dgm:cxn modelId="{CF664E27-09BD-49CE-BB92-3D18A9E3BA52}" type="presOf" srcId="{C13F9443-6887-4375-9CB9-9059DFB8B392}" destId="{C033F4F5-E90B-4821-9CB6-DCBF3A1F7CD8}" srcOrd="0" destOrd="0" presId="urn:microsoft.com/office/officeart/2005/8/layout/hChevron3"/>
    <dgm:cxn modelId="{759560BB-A36F-418A-AAD3-A1337071E451}" type="presOf" srcId="{18D42CFE-1150-4E63-8739-9C5540627DC6}" destId="{05F9EA91-A492-4C77-8CA0-A345BC863622}" srcOrd="0" destOrd="0" presId="urn:microsoft.com/office/officeart/2005/8/layout/hChevron3"/>
    <dgm:cxn modelId="{115B3E06-DE12-4CBA-A49B-D2FEFE3164BB}" type="presParOf" srcId="{C033F4F5-E90B-4821-9CB6-DCBF3A1F7CD8}" destId="{530397C2-9A1D-4941-AFC3-3CF425136339}" srcOrd="0" destOrd="0" presId="urn:microsoft.com/office/officeart/2005/8/layout/hChevron3"/>
    <dgm:cxn modelId="{6F704825-5968-4583-9290-53EA7E2E5FFB}" type="presParOf" srcId="{C033F4F5-E90B-4821-9CB6-DCBF3A1F7CD8}" destId="{C65368B2-78B8-431A-BBC9-27B73A62C6C3}" srcOrd="1" destOrd="0" presId="urn:microsoft.com/office/officeart/2005/8/layout/hChevron3"/>
    <dgm:cxn modelId="{B1A96353-424A-4339-8D84-367FAF8592B2}" type="presParOf" srcId="{C033F4F5-E90B-4821-9CB6-DCBF3A1F7CD8}" destId="{05F9EA91-A492-4C77-8CA0-A345BC863622}" srcOrd="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3F9443-6887-4375-9CB9-9059DFB8B392}" type="doc">
      <dgm:prSet loTypeId="urn:microsoft.com/office/officeart/2005/8/layout/hChevron3" loCatId="process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es-PY"/>
        </a:p>
      </dgm:t>
    </dgm:pt>
    <dgm:pt modelId="{AE4AC324-03B9-46BC-803D-17258BCA5A68}">
      <dgm:prSet phldrT="[Texto]" custT="1"/>
      <dgm:spPr>
        <a:solidFill>
          <a:srgbClr val="65912B"/>
        </a:solidFill>
        <a:ln>
          <a:solidFill>
            <a:srgbClr val="8CC63F"/>
          </a:solidFill>
        </a:ln>
      </dgm:spPr>
      <dgm:t>
        <a:bodyPr/>
        <a:lstStyle/>
        <a:p>
          <a:r>
            <a:rPr lang="es-PY" sz="2400" b="1" dirty="0" smtClean="0"/>
            <a:t>Reflexión</a:t>
          </a:r>
          <a:r>
            <a:rPr lang="es-PY" sz="2400" dirty="0" smtClean="0"/>
            <a:t/>
          </a:r>
          <a:br>
            <a:rPr lang="es-PY" sz="2400" dirty="0" smtClean="0"/>
          </a:br>
          <a:r>
            <a:rPr lang="es-PY" sz="1800" dirty="0" smtClean="0"/>
            <a:t>sobre las prácticas</a:t>
          </a:r>
          <a:endParaRPr lang="es-PY" sz="1800" dirty="0"/>
        </a:p>
      </dgm:t>
    </dgm:pt>
    <dgm:pt modelId="{5539D6B1-CAC8-4AFB-8531-54DFD0E54EB9}" type="parTrans" cxnId="{83A6F365-1944-4D0A-B06D-84DB33C751C7}">
      <dgm:prSet/>
      <dgm:spPr/>
      <dgm:t>
        <a:bodyPr/>
        <a:lstStyle/>
        <a:p>
          <a:endParaRPr lang="es-PY"/>
        </a:p>
      </dgm:t>
    </dgm:pt>
    <dgm:pt modelId="{9E4F3410-4F80-4BA6-807F-155A115AF825}" type="sibTrans" cxnId="{83A6F365-1944-4D0A-B06D-84DB33C751C7}">
      <dgm:prSet/>
      <dgm:spPr/>
      <dgm:t>
        <a:bodyPr/>
        <a:lstStyle/>
        <a:p>
          <a:endParaRPr lang="es-PY"/>
        </a:p>
      </dgm:t>
    </dgm:pt>
    <dgm:pt modelId="{18D42CFE-1150-4E63-8739-9C5540627DC6}">
      <dgm:prSet phldrT="[Texto]" custT="1"/>
      <dgm:spPr>
        <a:solidFill>
          <a:srgbClr val="65912B"/>
        </a:solidFill>
        <a:ln>
          <a:solidFill>
            <a:srgbClr val="8CC63F"/>
          </a:solidFill>
        </a:ln>
      </dgm:spPr>
      <dgm:t>
        <a:bodyPr/>
        <a:lstStyle/>
        <a:p>
          <a:r>
            <a:rPr lang="es-PY" sz="2400" b="1" dirty="0" smtClean="0"/>
            <a:t>Talleres</a:t>
          </a:r>
          <a:r>
            <a:rPr lang="es-PY" sz="1800" dirty="0" smtClean="0"/>
            <a:t/>
          </a:r>
          <a:br>
            <a:rPr lang="es-PY" sz="1800" dirty="0" smtClean="0"/>
          </a:br>
          <a:r>
            <a:rPr lang="es-PY" sz="1800" dirty="0" smtClean="0"/>
            <a:t>Nuevos análisis, reflexiones y autoevaluación</a:t>
          </a:r>
          <a:endParaRPr lang="es-PY" sz="2400" b="1" dirty="0"/>
        </a:p>
      </dgm:t>
    </dgm:pt>
    <dgm:pt modelId="{98796337-F1F9-43D1-9250-F98E8EB8FAE3}" type="parTrans" cxnId="{79BA7D75-D07F-450E-9E11-B76AF0A7A262}">
      <dgm:prSet/>
      <dgm:spPr/>
      <dgm:t>
        <a:bodyPr/>
        <a:lstStyle/>
        <a:p>
          <a:endParaRPr lang="es-PY"/>
        </a:p>
      </dgm:t>
    </dgm:pt>
    <dgm:pt modelId="{57DCABB5-66EE-45E0-8875-2FFE749132C2}" type="sibTrans" cxnId="{79BA7D75-D07F-450E-9E11-B76AF0A7A262}">
      <dgm:prSet/>
      <dgm:spPr/>
      <dgm:t>
        <a:bodyPr/>
        <a:lstStyle/>
        <a:p>
          <a:endParaRPr lang="es-PY"/>
        </a:p>
      </dgm:t>
    </dgm:pt>
    <dgm:pt modelId="{C033F4F5-E90B-4821-9CB6-DCBF3A1F7CD8}" type="pres">
      <dgm:prSet presAssocID="{C13F9443-6887-4375-9CB9-9059DFB8B39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PY"/>
        </a:p>
      </dgm:t>
    </dgm:pt>
    <dgm:pt modelId="{530397C2-9A1D-4941-AFC3-3CF425136339}" type="pres">
      <dgm:prSet presAssocID="{AE4AC324-03B9-46BC-803D-17258BCA5A68}" presName="parTxOnly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C65368B2-78B8-431A-BBC9-27B73A62C6C3}" type="pres">
      <dgm:prSet presAssocID="{9E4F3410-4F80-4BA6-807F-155A115AF825}" presName="parSpace" presStyleCnt="0"/>
      <dgm:spPr/>
    </dgm:pt>
    <dgm:pt modelId="{05F9EA91-A492-4C77-8CA0-A345BC863622}" type="pres">
      <dgm:prSet presAssocID="{18D42CFE-1150-4E63-8739-9C5540627DC6}" presName="parTxOnly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</dgm:ptLst>
  <dgm:cxnLst>
    <dgm:cxn modelId="{F110F30F-611B-4A1B-B23D-367F8D5881F0}" type="presOf" srcId="{AE4AC324-03B9-46BC-803D-17258BCA5A68}" destId="{530397C2-9A1D-4941-AFC3-3CF425136339}" srcOrd="0" destOrd="0" presId="urn:microsoft.com/office/officeart/2005/8/layout/hChevron3"/>
    <dgm:cxn modelId="{702B70C4-F2D2-4F8F-9146-43D36188F7B0}" type="presOf" srcId="{18D42CFE-1150-4E63-8739-9C5540627DC6}" destId="{05F9EA91-A492-4C77-8CA0-A345BC863622}" srcOrd="0" destOrd="0" presId="urn:microsoft.com/office/officeart/2005/8/layout/hChevron3"/>
    <dgm:cxn modelId="{83A6F365-1944-4D0A-B06D-84DB33C751C7}" srcId="{C13F9443-6887-4375-9CB9-9059DFB8B392}" destId="{AE4AC324-03B9-46BC-803D-17258BCA5A68}" srcOrd="0" destOrd="0" parTransId="{5539D6B1-CAC8-4AFB-8531-54DFD0E54EB9}" sibTransId="{9E4F3410-4F80-4BA6-807F-155A115AF825}"/>
    <dgm:cxn modelId="{A8BDE853-EA0E-4A1E-BF41-67BB3513A387}" type="presOf" srcId="{C13F9443-6887-4375-9CB9-9059DFB8B392}" destId="{C033F4F5-E90B-4821-9CB6-DCBF3A1F7CD8}" srcOrd="0" destOrd="0" presId="urn:microsoft.com/office/officeart/2005/8/layout/hChevron3"/>
    <dgm:cxn modelId="{79BA7D75-D07F-450E-9E11-B76AF0A7A262}" srcId="{C13F9443-6887-4375-9CB9-9059DFB8B392}" destId="{18D42CFE-1150-4E63-8739-9C5540627DC6}" srcOrd="1" destOrd="0" parTransId="{98796337-F1F9-43D1-9250-F98E8EB8FAE3}" sibTransId="{57DCABB5-66EE-45E0-8875-2FFE749132C2}"/>
    <dgm:cxn modelId="{45146E43-AFD0-4FC1-B8F2-EBC3B2B3B375}" type="presParOf" srcId="{C033F4F5-E90B-4821-9CB6-DCBF3A1F7CD8}" destId="{530397C2-9A1D-4941-AFC3-3CF425136339}" srcOrd="0" destOrd="0" presId="urn:microsoft.com/office/officeart/2005/8/layout/hChevron3"/>
    <dgm:cxn modelId="{BE17E310-1459-45D6-96C3-3D0DF8184F80}" type="presParOf" srcId="{C033F4F5-E90B-4821-9CB6-DCBF3A1F7CD8}" destId="{C65368B2-78B8-431A-BBC9-27B73A62C6C3}" srcOrd="1" destOrd="0" presId="urn:microsoft.com/office/officeart/2005/8/layout/hChevron3"/>
    <dgm:cxn modelId="{B717FAF2-848B-4ED1-ADFF-B81E89AAF844}" type="presParOf" srcId="{C033F4F5-E90B-4821-9CB6-DCBF3A1F7CD8}" destId="{05F9EA91-A492-4C77-8CA0-A345BC863622}" srcOrd="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96B605E-5F04-4E9D-BCFE-17C2FEBFAACF}" type="doc">
      <dgm:prSet loTypeId="urn:microsoft.com/office/officeart/2009/3/layout/RandomtoResultProcess" loCatId="process" qsTypeId="urn:microsoft.com/office/officeart/2005/8/quickstyle/simple1" qsCatId="simple" csTypeId="urn:microsoft.com/office/officeart/2005/8/colors/accent2_3" csCatId="accent2" phldr="1"/>
      <dgm:spPr/>
    </dgm:pt>
    <dgm:pt modelId="{28DB7B10-5B11-487D-9AD2-32F765A67713}">
      <dgm:prSet phldrT="[Texto]" custT="1"/>
      <dgm:spPr/>
      <dgm:t>
        <a:bodyPr/>
        <a:lstStyle/>
        <a:p>
          <a:r>
            <a:rPr lang="es-PY" sz="1400" b="1" dirty="0" smtClean="0">
              <a:solidFill>
                <a:srgbClr val="F93D3D"/>
              </a:solidFill>
            </a:rPr>
            <a:t>CONTEXTO</a:t>
          </a:r>
          <a:endParaRPr lang="es-PY" sz="1400" b="1" dirty="0">
            <a:solidFill>
              <a:srgbClr val="F93D3D"/>
            </a:solidFill>
          </a:endParaRPr>
        </a:p>
      </dgm:t>
    </dgm:pt>
    <dgm:pt modelId="{9456A2C8-9601-4E33-BF40-02090B7E5ACD}" type="parTrans" cxnId="{6B061B70-73E4-49D5-882A-5729EA860C85}">
      <dgm:prSet/>
      <dgm:spPr/>
      <dgm:t>
        <a:bodyPr/>
        <a:lstStyle/>
        <a:p>
          <a:endParaRPr lang="es-PY" sz="2000">
            <a:solidFill>
              <a:srgbClr val="F93D3D"/>
            </a:solidFill>
          </a:endParaRPr>
        </a:p>
      </dgm:t>
    </dgm:pt>
    <dgm:pt modelId="{9C5BEC82-57BB-4EF1-B6D2-6A721D9AAC66}" type="sibTrans" cxnId="{6B061B70-73E4-49D5-882A-5729EA860C85}">
      <dgm:prSet/>
      <dgm:spPr/>
      <dgm:t>
        <a:bodyPr/>
        <a:lstStyle/>
        <a:p>
          <a:endParaRPr lang="es-PY" sz="2000">
            <a:solidFill>
              <a:srgbClr val="F93D3D"/>
            </a:solidFill>
          </a:endParaRPr>
        </a:p>
      </dgm:t>
    </dgm:pt>
    <dgm:pt modelId="{AF7E63A5-997C-4EC6-8DC5-9CB0ADA82ABF}">
      <dgm:prSet phldrT="[Texto]" custT="1"/>
      <dgm:spPr/>
      <dgm:t>
        <a:bodyPr/>
        <a:lstStyle/>
        <a:p>
          <a:r>
            <a:rPr lang="es-PY" sz="1400" b="1" dirty="0" smtClean="0">
              <a:solidFill>
                <a:srgbClr val="F93D3D"/>
              </a:solidFill>
            </a:rPr>
            <a:t>REFLEXIÓN</a:t>
          </a:r>
          <a:endParaRPr lang="es-PY" sz="1400" b="1" dirty="0">
            <a:solidFill>
              <a:srgbClr val="F93D3D"/>
            </a:solidFill>
          </a:endParaRPr>
        </a:p>
      </dgm:t>
    </dgm:pt>
    <dgm:pt modelId="{84F5671F-AFC2-4427-8F12-7F4F1A290813}" type="parTrans" cxnId="{E456913B-9A0E-4BDC-8877-2550E73C5F79}">
      <dgm:prSet/>
      <dgm:spPr/>
      <dgm:t>
        <a:bodyPr/>
        <a:lstStyle/>
        <a:p>
          <a:endParaRPr lang="es-PY" sz="2000">
            <a:solidFill>
              <a:srgbClr val="F93D3D"/>
            </a:solidFill>
          </a:endParaRPr>
        </a:p>
      </dgm:t>
    </dgm:pt>
    <dgm:pt modelId="{EEAD88D0-9083-4BAD-B0EC-38F036B922F4}" type="sibTrans" cxnId="{E456913B-9A0E-4BDC-8877-2550E73C5F79}">
      <dgm:prSet/>
      <dgm:spPr/>
      <dgm:t>
        <a:bodyPr/>
        <a:lstStyle/>
        <a:p>
          <a:endParaRPr lang="es-PY" sz="2000">
            <a:solidFill>
              <a:srgbClr val="F93D3D"/>
            </a:solidFill>
          </a:endParaRPr>
        </a:p>
      </dgm:t>
    </dgm:pt>
    <dgm:pt modelId="{4E3BE819-1379-445C-AFAB-890B15085ECE}">
      <dgm:prSet phldrT="[Texto]" custT="1"/>
      <dgm:spPr/>
      <dgm:t>
        <a:bodyPr/>
        <a:lstStyle/>
        <a:p>
          <a:r>
            <a:rPr lang="es-PY" sz="1400" b="1" dirty="0" smtClean="0">
              <a:solidFill>
                <a:srgbClr val="F93D3D"/>
              </a:solidFill>
            </a:rPr>
            <a:t>ACCIÓN</a:t>
          </a:r>
          <a:endParaRPr lang="es-PY" sz="1400" b="1" dirty="0">
            <a:solidFill>
              <a:srgbClr val="F93D3D"/>
            </a:solidFill>
          </a:endParaRPr>
        </a:p>
      </dgm:t>
    </dgm:pt>
    <dgm:pt modelId="{17672B74-C20E-4AA8-BFC4-B9165C081323}" type="parTrans" cxnId="{43B91214-1F3A-46BE-811C-86D299210427}">
      <dgm:prSet/>
      <dgm:spPr/>
      <dgm:t>
        <a:bodyPr/>
        <a:lstStyle/>
        <a:p>
          <a:endParaRPr lang="es-PY" sz="2000">
            <a:solidFill>
              <a:srgbClr val="F93D3D"/>
            </a:solidFill>
          </a:endParaRPr>
        </a:p>
      </dgm:t>
    </dgm:pt>
    <dgm:pt modelId="{574CCD87-8E67-416B-A1E2-294DAF2D224B}" type="sibTrans" cxnId="{43B91214-1F3A-46BE-811C-86D299210427}">
      <dgm:prSet/>
      <dgm:spPr/>
      <dgm:t>
        <a:bodyPr/>
        <a:lstStyle/>
        <a:p>
          <a:endParaRPr lang="es-PY" sz="2000">
            <a:solidFill>
              <a:srgbClr val="F93D3D"/>
            </a:solidFill>
          </a:endParaRPr>
        </a:p>
      </dgm:t>
    </dgm:pt>
    <dgm:pt modelId="{FC3A73D7-80F4-498A-B37A-BAE4B3D544CC}">
      <dgm:prSet phldrT="[Texto]" custT="1"/>
      <dgm:spPr/>
      <dgm:t>
        <a:bodyPr/>
        <a:lstStyle/>
        <a:p>
          <a:r>
            <a:rPr lang="es-PY" sz="1400" b="1" dirty="0" smtClean="0">
              <a:solidFill>
                <a:srgbClr val="F93D3D"/>
              </a:solidFill>
            </a:rPr>
            <a:t>EXPERIENCIA</a:t>
          </a:r>
          <a:endParaRPr lang="es-PY" sz="1400" b="1" dirty="0">
            <a:solidFill>
              <a:srgbClr val="F93D3D"/>
            </a:solidFill>
          </a:endParaRPr>
        </a:p>
      </dgm:t>
    </dgm:pt>
    <dgm:pt modelId="{AA0CB1EC-926D-4103-9715-D137A60392ED}" type="parTrans" cxnId="{D3DD9AB2-DD85-4344-A63E-FC2E92667C9F}">
      <dgm:prSet/>
      <dgm:spPr/>
      <dgm:t>
        <a:bodyPr/>
        <a:lstStyle/>
        <a:p>
          <a:endParaRPr lang="es-PY" sz="2000">
            <a:solidFill>
              <a:srgbClr val="F93D3D"/>
            </a:solidFill>
          </a:endParaRPr>
        </a:p>
      </dgm:t>
    </dgm:pt>
    <dgm:pt modelId="{3EC25806-8B4A-403F-9937-F91CE1681AF4}" type="sibTrans" cxnId="{D3DD9AB2-DD85-4344-A63E-FC2E92667C9F}">
      <dgm:prSet/>
      <dgm:spPr/>
      <dgm:t>
        <a:bodyPr/>
        <a:lstStyle/>
        <a:p>
          <a:endParaRPr lang="es-PY" sz="2000">
            <a:solidFill>
              <a:srgbClr val="F93D3D"/>
            </a:solidFill>
          </a:endParaRPr>
        </a:p>
      </dgm:t>
    </dgm:pt>
    <dgm:pt modelId="{B9C0672E-8F89-439E-BED9-6B1D79950A58}">
      <dgm:prSet phldrT="[Texto]" custT="1"/>
      <dgm:spPr>
        <a:solidFill>
          <a:srgbClr val="F93D3D"/>
        </a:solidFill>
        <a:ln>
          <a:noFill/>
        </a:ln>
      </dgm:spPr>
      <dgm:t>
        <a:bodyPr/>
        <a:lstStyle/>
        <a:p>
          <a:r>
            <a:rPr lang="es-PY" sz="1400" b="1" dirty="0" smtClean="0">
              <a:solidFill>
                <a:schemeClr val="bg1"/>
              </a:solidFill>
            </a:rPr>
            <a:t>EVALUACIÓN</a:t>
          </a:r>
          <a:endParaRPr lang="es-PY" sz="1400" b="1" dirty="0">
            <a:solidFill>
              <a:schemeClr val="bg1"/>
            </a:solidFill>
          </a:endParaRPr>
        </a:p>
      </dgm:t>
    </dgm:pt>
    <dgm:pt modelId="{23633632-809F-4BA2-B9A6-0E8B9FE5E953}" type="parTrans" cxnId="{74346B1F-6195-4073-A400-DA6387B8D7B6}">
      <dgm:prSet/>
      <dgm:spPr/>
      <dgm:t>
        <a:bodyPr/>
        <a:lstStyle/>
        <a:p>
          <a:endParaRPr lang="es-PY" sz="2000">
            <a:solidFill>
              <a:srgbClr val="F93D3D"/>
            </a:solidFill>
          </a:endParaRPr>
        </a:p>
      </dgm:t>
    </dgm:pt>
    <dgm:pt modelId="{1898C9A3-F3FB-4323-AB81-091ABAFE826C}" type="sibTrans" cxnId="{74346B1F-6195-4073-A400-DA6387B8D7B6}">
      <dgm:prSet/>
      <dgm:spPr/>
      <dgm:t>
        <a:bodyPr/>
        <a:lstStyle/>
        <a:p>
          <a:endParaRPr lang="es-PY" sz="2000">
            <a:solidFill>
              <a:srgbClr val="F93D3D"/>
            </a:solidFill>
          </a:endParaRPr>
        </a:p>
      </dgm:t>
    </dgm:pt>
    <dgm:pt modelId="{0F41097E-C80A-451F-8D5D-140E57524EBB}" type="pres">
      <dgm:prSet presAssocID="{896B605E-5F04-4E9D-BCFE-17C2FEBFAACF}" presName="Name0" presStyleCnt="0">
        <dgm:presLayoutVars>
          <dgm:dir/>
          <dgm:animOne val="branch"/>
          <dgm:animLvl val="lvl"/>
        </dgm:presLayoutVars>
      </dgm:prSet>
      <dgm:spPr/>
    </dgm:pt>
    <dgm:pt modelId="{BE1EFAB4-57BE-45AC-A747-F225843D7959}" type="pres">
      <dgm:prSet presAssocID="{28DB7B10-5B11-487D-9AD2-32F765A67713}" presName="chaos" presStyleCnt="0"/>
      <dgm:spPr/>
    </dgm:pt>
    <dgm:pt modelId="{279A09A7-C411-40E7-B37C-6626B849EE68}" type="pres">
      <dgm:prSet presAssocID="{28DB7B10-5B11-487D-9AD2-32F765A67713}" presName="parTx1" presStyleLbl="revTx" presStyleIdx="0" presStyleCnt="4"/>
      <dgm:spPr/>
      <dgm:t>
        <a:bodyPr/>
        <a:lstStyle/>
        <a:p>
          <a:endParaRPr lang="es-PY"/>
        </a:p>
      </dgm:t>
    </dgm:pt>
    <dgm:pt modelId="{E3CCDC37-62D4-484E-99F2-940EA15D47F8}" type="pres">
      <dgm:prSet presAssocID="{28DB7B10-5B11-487D-9AD2-32F765A67713}" presName="c1" presStyleLbl="node1" presStyleIdx="0" presStyleCnt="19"/>
      <dgm:spPr>
        <a:solidFill>
          <a:srgbClr val="F93D3D"/>
        </a:solidFill>
        <a:ln>
          <a:noFill/>
        </a:ln>
      </dgm:spPr>
    </dgm:pt>
    <dgm:pt modelId="{53CE8EBE-B0A7-4AD9-89CD-D615E9235AD0}" type="pres">
      <dgm:prSet presAssocID="{28DB7B10-5B11-487D-9AD2-32F765A67713}" presName="c2" presStyleLbl="node1" presStyleIdx="1" presStyleCnt="19"/>
      <dgm:spPr>
        <a:solidFill>
          <a:srgbClr val="F93D3D"/>
        </a:solidFill>
        <a:ln>
          <a:noFill/>
        </a:ln>
      </dgm:spPr>
    </dgm:pt>
    <dgm:pt modelId="{B4275AAA-ADC9-49A9-BD57-CE252C2F90E9}" type="pres">
      <dgm:prSet presAssocID="{28DB7B10-5B11-487D-9AD2-32F765A67713}" presName="c3" presStyleLbl="node1" presStyleIdx="2" presStyleCnt="19"/>
      <dgm:spPr>
        <a:solidFill>
          <a:srgbClr val="F93D3D"/>
        </a:solidFill>
        <a:ln>
          <a:noFill/>
        </a:ln>
      </dgm:spPr>
    </dgm:pt>
    <dgm:pt modelId="{F686917A-EAC1-4587-BDF1-F41B2E171338}" type="pres">
      <dgm:prSet presAssocID="{28DB7B10-5B11-487D-9AD2-32F765A67713}" presName="c4" presStyleLbl="node1" presStyleIdx="3" presStyleCnt="19"/>
      <dgm:spPr>
        <a:solidFill>
          <a:srgbClr val="F93D3D"/>
        </a:solidFill>
        <a:ln>
          <a:noFill/>
        </a:ln>
      </dgm:spPr>
    </dgm:pt>
    <dgm:pt modelId="{E6165655-3AB1-4227-99B0-19033520C4FB}" type="pres">
      <dgm:prSet presAssocID="{28DB7B10-5B11-487D-9AD2-32F765A67713}" presName="c5" presStyleLbl="node1" presStyleIdx="4" presStyleCnt="19"/>
      <dgm:spPr>
        <a:solidFill>
          <a:srgbClr val="F93D3D"/>
        </a:solidFill>
        <a:ln>
          <a:noFill/>
        </a:ln>
      </dgm:spPr>
    </dgm:pt>
    <dgm:pt modelId="{E863084D-4352-40BE-8A11-47A4260B5E96}" type="pres">
      <dgm:prSet presAssocID="{28DB7B10-5B11-487D-9AD2-32F765A67713}" presName="c6" presStyleLbl="node1" presStyleIdx="5" presStyleCnt="19"/>
      <dgm:spPr>
        <a:solidFill>
          <a:srgbClr val="F93D3D"/>
        </a:solidFill>
        <a:ln>
          <a:noFill/>
        </a:ln>
      </dgm:spPr>
    </dgm:pt>
    <dgm:pt modelId="{B807D784-8CAE-4B81-9A58-777EFC35780C}" type="pres">
      <dgm:prSet presAssocID="{28DB7B10-5B11-487D-9AD2-32F765A67713}" presName="c7" presStyleLbl="node1" presStyleIdx="6" presStyleCnt="19"/>
      <dgm:spPr>
        <a:solidFill>
          <a:srgbClr val="F93D3D"/>
        </a:solidFill>
        <a:ln>
          <a:noFill/>
        </a:ln>
      </dgm:spPr>
    </dgm:pt>
    <dgm:pt modelId="{AACE0031-5425-40FA-883C-BE47A4D36C4A}" type="pres">
      <dgm:prSet presAssocID="{28DB7B10-5B11-487D-9AD2-32F765A67713}" presName="c8" presStyleLbl="node1" presStyleIdx="7" presStyleCnt="19"/>
      <dgm:spPr>
        <a:solidFill>
          <a:srgbClr val="F93D3D"/>
        </a:solidFill>
        <a:ln>
          <a:noFill/>
        </a:ln>
      </dgm:spPr>
    </dgm:pt>
    <dgm:pt modelId="{2642D298-D1D9-4C4D-8A4E-AF7588161BB3}" type="pres">
      <dgm:prSet presAssocID="{28DB7B10-5B11-487D-9AD2-32F765A67713}" presName="c9" presStyleLbl="node1" presStyleIdx="8" presStyleCnt="19"/>
      <dgm:spPr>
        <a:solidFill>
          <a:srgbClr val="F93D3D"/>
        </a:solidFill>
        <a:ln>
          <a:noFill/>
        </a:ln>
      </dgm:spPr>
    </dgm:pt>
    <dgm:pt modelId="{6AEB465B-41A9-4981-B6A3-8874F249D740}" type="pres">
      <dgm:prSet presAssocID="{28DB7B10-5B11-487D-9AD2-32F765A67713}" presName="c10" presStyleLbl="node1" presStyleIdx="9" presStyleCnt="19"/>
      <dgm:spPr>
        <a:solidFill>
          <a:srgbClr val="F93D3D"/>
        </a:solidFill>
        <a:ln>
          <a:noFill/>
        </a:ln>
      </dgm:spPr>
    </dgm:pt>
    <dgm:pt modelId="{BB120368-78A5-4F31-A58F-CAFBF7DE84D8}" type="pres">
      <dgm:prSet presAssocID="{28DB7B10-5B11-487D-9AD2-32F765A67713}" presName="c11" presStyleLbl="node1" presStyleIdx="10" presStyleCnt="19"/>
      <dgm:spPr>
        <a:solidFill>
          <a:srgbClr val="F93D3D"/>
        </a:solidFill>
        <a:ln>
          <a:noFill/>
        </a:ln>
      </dgm:spPr>
    </dgm:pt>
    <dgm:pt modelId="{3B4F0062-B22E-47E7-847D-532ACC20F254}" type="pres">
      <dgm:prSet presAssocID="{28DB7B10-5B11-487D-9AD2-32F765A67713}" presName="c12" presStyleLbl="node1" presStyleIdx="11" presStyleCnt="19"/>
      <dgm:spPr>
        <a:solidFill>
          <a:srgbClr val="F93D3D"/>
        </a:solidFill>
        <a:ln>
          <a:noFill/>
        </a:ln>
      </dgm:spPr>
    </dgm:pt>
    <dgm:pt modelId="{5F4B0C27-E829-482D-8C36-083BAB11C9C5}" type="pres">
      <dgm:prSet presAssocID="{28DB7B10-5B11-487D-9AD2-32F765A67713}" presName="c13" presStyleLbl="node1" presStyleIdx="12" presStyleCnt="19"/>
      <dgm:spPr>
        <a:solidFill>
          <a:srgbClr val="F93D3D"/>
        </a:solidFill>
        <a:ln>
          <a:noFill/>
        </a:ln>
      </dgm:spPr>
    </dgm:pt>
    <dgm:pt modelId="{61315890-7EC2-4516-9A2F-E2CD78B82FF1}" type="pres">
      <dgm:prSet presAssocID="{28DB7B10-5B11-487D-9AD2-32F765A67713}" presName="c14" presStyleLbl="node1" presStyleIdx="13" presStyleCnt="19"/>
      <dgm:spPr>
        <a:solidFill>
          <a:srgbClr val="F93D3D"/>
        </a:solidFill>
        <a:ln>
          <a:noFill/>
        </a:ln>
      </dgm:spPr>
    </dgm:pt>
    <dgm:pt modelId="{9382BDE9-32FB-4FF1-AE80-99AEDA03CE42}" type="pres">
      <dgm:prSet presAssocID="{28DB7B10-5B11-487D-9AD2-32F765A67713}" presName="c15" presStyleLbl="node1" presStyleIdx="14" presStyleCnt="19"/>
      <dgm:spPr>
        <a:solidFill>
          <a:srgbClr val="F93D3D"/>
        </a:solidFill>
        <a:ln>
          <a:noFill/>
        </a:ln>
      </dgm:spPr>
    </dgm:pt>
    <dgm:pt modelId="{1D066A65-AC9C-4D36-A6EA-DD0C860EA3C3}" type="pres">
      <dgm:prSet presAssocID="{28DB7B10-5B11-487D-9AD2-32F765A67713}" presName="c16" presStyleLbl="node1" presStyleIdx="15" presStyleCnt="19"/>
      <dgm:spPr>
        <a:solidFill>
          <a:srgbClr val="F93D3D"/>
        </a:solidFill>
        <a:ln>
          <a:noFill/>
        </a:ln>
      </dgm:spPr>
    </dgm:pt>
    <dgm:pt modelId="{93B11E88-A198-4D98-8289-0F36912830AA}" type="pres">
      <dgm:prSet presAssocID="{28DB7B10-5B11-487D-9AD2-32F765A67713}" presName="c17" presStyleLbl="node1" presStyleIdx="16" presStyleCnt="19"/>
      <dgm:spPr>
        <a:solidFill>
          <a:srgbClr val="F93D3D"/>
        </a:solidFill>
        <a:ln>
          <a:noFill/>
        </a:ln>
      </dgm:spPr>
      <dgm:t>
        <a:bodyPr/>
        <a:lstStyle/>
        <a:p>
          <a:endParaRPr lang="es-PY"/>
        </a:p>
      </dgm:t>
    </dgm:pt>
    <dgm:pt modelId="{9789F830-FAAF-4ED7-9D00-8AC2D3023D67}" type="pres">
      <dgm:prSet presAssocID="{28DB7B10-5B11-487D-9AD2-32F765A67713}" presName="c18" presStyleLbl="node1" presStyleIdx="17" presStyleCnt="19"/>
      <dgm:spPr>
        <a:solidFill>
          <a:srgbClr val="F93D3D"/>
        </a:solidFill>
        <a:ln>
          <a:noFill/>
        </a:ln>
      </dgm:spPr>
    </dgm:pt>
    <dgm:pt modelId="{8A5CB5EE-3B22-4735-9B48-FD1DE86EDF0D}" type="pres">
      <dgm:prSet presAssocID="{9C5BEC82-57BB-4EF1-B6D2-6A721D9AAC66}" presName="chevronComposite1" presStyleCnt="0"/>
      <dgm:spPr/>
    </dgm:pt>
    <dgm:pt modelId="{5A429DDE-FA91-4C64-872D-81CC70E025B1}" type="pres">
      <dgm:prSet presAssocID="{9C5BEC82-57BB-4EF1-B6D2-6A721D9AAC66}" presName="chevron1" presStyleLbl="sibTrans2D1" presStyleIdx="0" presStyleCnt="4" custLinFactNeighborX="29391" custLinFactNeighborY="744"/>
      <dgm:spPr>
        <a:solidFill>
          <a:srgbClr val="F93D3D"/>
        </a:solidFill>
      </dgm:spPr>
    </dgm:pt>
    <dgm:pt modelId="{3DD5736F-6E84-4E75-9972-3482F9180A21}" type="pres">
      <dgm:prSet presAssocID="{9C5BEC82-57BB-4EF1-B6D2-6A721D9AAC66}" presName="spChevron1" presStyleCnt="0"/>
      <dgm:spPr/>
    </dgm:pt>
    <dgm:pt modelId="{275FDB5D-605F-4651-9441-9E987A2F683E}" type="pres">
      <dgm:prSet presAssocID="{FC3A73D7-80F4-498A-B37A-BAE4B3D544CC}" presName="middle" presStyleCnt="0"/>
      <dgm:spPr/>
    </dgm:pt>
    <dgm:pt modelId="{7095F54C-D38B-4684-AA6A-F8593FBEAC1E}" type="pres">
      <dgm:prSet presAssocID="{FC3A73D7-80F4-498A-B37A-BAE4B3D544CC}" presName="parTxMid" presStyleLbl="revTx" presStyleIdx="1" presStyleCnt="4" custLinFactNeighborX="20024" custLinFactNeighborY="695"/>
      <dgm:spPr/>
      <dgm:t>
        <a:bodyPr/>
        <a:lstStyle/>
        <a:p>
          <a:endParaRPr lang="es-PY"/>
        </a:p>
      </dgm:t>
    </dgm:pt>
    <dgm:pt modelId="{2474A4DB-C833-4D46-8A25-F6DE851B1152}" type="pres">
      <dgm:prSet presAssocID="{FC3A73D7-80F4-498A-B37A-BAE4B3D544CC}" presName="spMid" presStyleCnt="0"/>
      <dgm:spPr/>
    </dgm:pt>
    <dgm:pt modelId="{2455C1F4-D167-4940-90A3-9D13C429B9ED}" type="pres">
      <dgm:prSet presAssocID="{3EC25806-8B4A-403F-9937-F91CE1681AF4}" presName="chevronComposite1" presStyleCnt="0"/>
      <dgm:spPr/>
    </dgm:pt>
    <dgm:pt modelId="{E343C3CE-F6D5-4181-BAAF-5F6E9EA48CDB}" type="pres">
      <dgm:prSet presAssocID="{3EC25806-8B4A-403F-9937-F91CE1681AF4}" presName="chevron1" presStyleLbl="sibTrans2D1" presStyleIdx="1" presStyleCnt="4" custLinFactNeighborX="40801" custLinFactNeighborY="744"/>
      <dgm:spPr>
        <a:solidFill>
          <a:srgbClr val="F93D3D"/>
        </a:solidFill>
      </dgm:spPr>
    </dgm:pt>
    <dgm:pt modelId="{95DAE3DD-ECD3-4BA9-8B78-C43676397DD3}" type="pres">
      <dgm:prSet presAssocID="{3EC25806-8B4A-403F-9937-F91CE1681AF4}" presName="spChevron1" presStyleCnt="0"/>
      <dgm:spPr/>
    </dgm:pt>
    <dgm:pt modelId="{FEF071F0-319D-4F15-852B-F7A5114BE766}" type="pres">
      <dgm:prSet presAssocID="{AF7E63A5-997C-4EC6-8DC5-9CB0ADA82ABF}" presName="middle" presStyleCnt="0"/>
      <dgm:spPr/>
    </dgm:pt>
    <dgm:pt modelId="{BB8BDA89-E921-4DD9-9D1C-C926C6C8D975}" type="pres">
      <dgm:prSet presAssocID="{AF7E63A5-997C-4EC6-8DC5-9CB0ADA82ABF}" presName="parTxMid" presStyleLbl="revTx" presStyleIdx="2" presStyleCnt="4" custLinFactNeighborX="16088"/>
      <dgm:spPr/>
      <dgm:t>
        <a:bodyPr/>
        <a:lstStyle/>
        <a:p>
          <a:endParaRPr lang="es-PY"/>
        </a:p>
      </dgm:t>
    </dgm:pt>
    <dgm:pt modelId="{1817F9EB-7020-4553-922C-1298365EC0BE}" type="pres">
      <dgm:prSet presAssocID="{AF7E63A5-997C-4EC6-8DC5-9CB0ADA82ABF}" presName="spMid" presStyleCnt="0"/>
      <dgm:spPr/>
    </dgm:pt>
    <dgm:pt modelId="{48EF26C0-D19E-4E32-B5DE-048EE789F998}" type="pres">
      <dgm:prSet presAssocID="{EEAD88D0-9083-4BAD-B0EC-38F036B922F4}" presName="chevronComposite1" presStyleCnt="0"/>
      <dgm:spPr/>
    </dgm:pt>
    <dgm:pt modelId="{0A12B40F-BD27-4ACB-A42A-E9EBC6C87EA2}" type="pres">
      <dgm:prSet presAssocID="{EEAD88D0-9083-4BAD-B0EC-38F036B922F4}" presName="chevron1" presStyleLbl="sibTrans2D1" presStyleIdx="2" presStyleCnt="4" custLinFactNeighborX="30067" custLinFactNeighborY="744"/>
      <dgm:spPr>
        <a:solidFill>
          <a:srgbClr val="F93D3D"/>
        </a:solidFill>
      </dgm:spPr>
    </dgm:pt>
    <dgm:pt modelId="{F44C5AA0-0F04-463F-9C32-961B3A0EC148}" type="pres">
      <dgm:prSet presAssocID="{EEAD88D0-9083-4BAD-B0EC-38F036B922F4}" presName="spChevron1" presStyleCnt="0"/>
      <dgm:spPr/>
    </dgm:pt>
    <dgm:pt modelId="{474A0313-B34F-465C-B425-0D3E4D6665CC}" type="pres">
      <dgm:prSet presAssocID="{4E3BE819-1379-445C-AFAB-890B15085ECE}" presName="middle" presStyleCnt="0"/>
      <dgm:spPr/>
    </dgm:pt>
    <dgm:pt modelId="{5DEC9277-2CAA-43C0-A5D0-9B3D3D634047}" type="pres">
      <dgm:prSet presAssocID="{4E3BE819-1379-445C-AFAB-890B15085ECE}" presName="parTxMid" presStyleLbl="revTx" presStyleIdx="3" presStyleCnt="4" custLinFactNeighborX="5832"/>
      <dgm:spPr/>
      <dgm:t>
        <a:bodyPr/>
        <a:lstStyle/>
        <a:p>
          <a:endParaRPr lang="es-PY"/>
        </a:p>
      </dgm:t>
    </dgm:pt>
    <dgm:pt modelId="{34BF9284-B170-4627-B953-DF490420ECB0}" type="pres">
      <dgm:prSet presAssocID="{4E3BE819-1379-445C-AFAB-890B15085ECE}" presName="spMid" presStyleCnt="0"/>
      <dgm:spPr/>
    </dgm:pt>
    <dgm:pt modelId="{C6CE600A-B22F-4D9F-AEF7-B528CB5027BF}" type="pres">
      <dgm:prSet presAssocID="{574CCD87-8E67-416B-A1E2-294DAF2D224B}" presName="chevronComposite1" presStyleCnt="0"/>
      <dgm:spPr/>
    </dgm:pt>
    <dgm:pt modelId="{16DA3647-1312-46E5-8C32-6D69930449EA}" type="pres">
      <dgm:prSet presAssocID="{574CCD87-8E67-416B-A1E2-294DAF2D224B}" presName="chevron1" presStyleLbl="sibTrans2D1" presStyleIdx="3" presStyleCnt="4" custLinFactNeighborX="-30861" custLinFactNeighborY="744"/>
      <dgm:spPr>
        <a:solidFill>
          <a:srgbClr val="F93D3D"/>
        </a:solidFill>
      </dgm:spPr>
    </dgm:pt>
    <dgm:pt modelId="{A6354535-B485-4D6F-AF0E-497C119065F8}" type="pres">
      <dgm:prSet presAssocID="{574CCD87-8E67-416B-A1E2-294DAF2D224B}" presName="spChevron1" presStyleCnt="0"/>
      <dgm:spPr/>
    </dgm:pt>
    <dgm:pt modelId="{CECF9F27-36F7-450B-89BF-BB362C372021}" type="pres">
      <dgm:prSet presAssocID="{B9C0672E-8F89-439E-BED9-6B1D79950A58}" presName="last" presStyleCnt="0"/>
      <dgm:spPr/>
    </dgm:pt>
    <dgm:pt modelId="{2AAF6225-1155-498B-8633-62B2E6711BFC}" type="pres">
      <dgm:prSet presAssocID="{B9C0672E-8F89-439E-BED9-6B1D79950A58}" presName="circleTx" presStyleLbl="node1" presStyleIdx="18" presStyleCnt="19" custScaleX="165063" custLinFactNeighborX="-860"/>
      <dgm:spPr/>
      <dgm:t>
        <a:bodyPr/>
        <a:lstStyle/>
        <a:p>
          <a:endParaRPr lang="es-PY"/>
        </a:p>
      </dgm:t>
    </dgm:pt>
    <dgm:pt modelId="{116BA755-09A8-4432-8851-48B3F7522C4D}" type="pres">
      <dgm:prSet presAssocID="{B9C0672E-8F89-439E-BED9-6B1D79950A58}" presName="spN" presStyleCnt="0"/>
      <dgm:spPr/>
    </dgm:pt>
  </dgm:ptLst>
  <dgm:cxnLst>
    <dgm:cxn modelId="{0611E6E8-6690-44BF-A5A9-F40CF6749B39}" type="presOf" srcId="{AF7E63A5-997C-4EC6-8DC5-9CB0ADA82ABF}" destId="{BB8BDA89-E921-4DD9-9D1C-C926C6C8D975}" srcOrd="0" destOrd="0" presId="urn:microsoft.com/office/officeart/2009/3/layout/RandomtoResultProcess"/>
    <dgm:cxn modelId="{74346B1F-6195-4073-A400-DA6387B8D7B6}" srcId="{896B605E-5F04-4E9D-BCFE-17C2FEBFAACF}" destId="{B9C0672E-8F89-439E-BED9-6B1D79950A58}" srcOrd="4" destOrd="0" parTransId="{23633632-809F-4BA2-B9A6-0E8B9FE5E953}" sibTransId="{1898C9A3-F3FB-4323-AB81-091ABAFE826C}"/>
    <dgm:cxn modelId="{A43401FF-0F84-4EAC-A9EF-8B5B9A4AFA4D}" type="presOf" srcId="{FC3A73D7-80F4-498A-B37A-BAE4B3D544CC}" destId="{7095F54C-D38B-4684-AA6A-F8593FBEAC1E}" srcOrd="0" destOrd="0" presId="urn:microsoft.com/office/officeart/2009/3/layout/RandomtoResultProcess"/>
    <dgm:cxn modelId="{65DA97E4-4B64-4F90-82BA-C3337CD44497}" type="presOf" srcId="{896B605E-5F04-4E9D-BCFE-17C2FEBFAACF}" destId="{0F41097E-C80A-451F-8D5D-140E57524EBB}" srcOrd="0" destOrd="0" presId="urn:microsoft.com/office/officeart/2009/3/layout/RandomtoResultProcess"/>
    <dgm:cxn modelId="{CBEBF6BD-018D-4B3A-AB40-6ECD08B1243A}" type="presOf" srcId="{28DB7B10-5B11-487D-9AD2-32F765A67713}" destId="{279A09A7-C411-40E7-B37C-6626B849EE68}" srcOrd="0" destOrd="0" presId="urn:microsoft.com/office/officeart/2009/3/layout/RandomtoResultProcess"/>
    <dgm:cxn modelId="{5C78F0CA-A2EF-484C-B8F5-1BA3E3921A0A}" type="presOf" srcId="{B9C0672E-8F89-439E-BED9-6B1D79950A58}" destId="{2AAF6225-1155-498B-8633-62B2E6711BFC}" srcOrd="0" destOrd="0" presId="urn:microsoft.com/office/officeart/2009/3/layout/RandomtoResultProcess"/>
    <dgm:cxn modelId="{D3DD9AB2-DD85-4344-A63E-FC2E92667C9F}" srcId="{896B605E-5F04-4E9D-BCFE-17C2FEBFAACF}" destId="{FC3A73D7-80F4-498A-B37A-BAE4B3D544CC}" srcOrd="1" destOrd="0" parTransId="{AA0CB1EC-926D-4103-9715-D137A60392ED}" sibTransId="{3EC25806-8B4A-403F-9937-F91CE1681AF4}"/>
    <dgm:cxn modelId="{E456913B-9A0E-4BDC-8877-2550E73C5F79}" srcId="{896B605E-5F04-4E9D-BCFE-17C2FEBFAACF}" destId="{AF7E63A5-997C-4EC6-8DC5-9CB0ADA82ABF}" srcOrd="2" destOrd="0" parTransId="{84F5671F-AFC2-4427-8F12-7F4F1A290813}" sibTransId="{EEAD88D0-9083-4BAD-B0EC-38F036B922F4}"/>
    <dgm:cxn modelId="{6B061B70-73E4-49D5-882A-5729EA860C85}" srcId="{896B605E-5F04-4E9D-BCFE-17C2FEBFAACF}" destId="{28DB7B10-5B11-487D-9AD2-32F765A67713}" srcOrd="0" destOrd="0" parTransId="{9456A2C8-9601-4E33-BF40-02090B7E5ACD}" sibTransId="{9C5BEC82-57BB-4EF1-B6D2-6A721D9AAC66}"/>
    <dgm:cxn modelId="{04050436-891F-42B1-9E34-AC859FC42C73}" type="presOf" srcId="{4E3BE819-1379-445C-AFAB-890B15085ECE}" destId="{5DEC9277-2CAA-43C0-A5D0-9B3D3D634047}" srcOrd="0" destOrd="0" presId="urn:microsoft.com/office/officeart/2009/3/layout/RandomtoResultProcess"/>
    <dgm:cxn modelId="{43B91214-1F3A-46BE-811C-86D299210427}" srcId="{896B605E-5F04-4E9D-BCFE-17C2FEBFAACF}" destId="{4E3BE819-1379-445C-AFAB-890B15085ECE}" srcOrd="3" destOrd="0" parTransId="{17672B74-C20E-4AA8-BFC4-B9165C081323}" sibTransId="{574CCD87-8E67-416B-A1E2-294DAF2D224B}"/>
    <dgm:cxn modelId="{BCD2921C-694F-4A36-ABA8-A9ED8FDA2100}" type="presParOf" srcId="{0F41097E-C80A-451F-8D5D-140E57524EBB}" destId="{BE1EFAB4-57BE-45AC-A747-F225843D7959}" srcOrd="0" destOrd="0" presId="urn:microsoft.com/office/officeart/2009/3/layout/RandomtoResultProcess"/>
    <dgm:cxn modelId="{746F2AA9-3756-4175-8DD3-FE6017E4ADD6}" type="presParOf" srcId="{BE1EFAB4-57BE-45AC-A747-F225843D7959}" destId="{279A09A7-C411-40E7-B37C-6626B849EE68}" srcOrd="0" destOrd="0" presId="urn:microsoft.com/office/officeart/2009/3/layout/RandomtoResultProcess"/>
    <dgm:cxn modelId="{A95F8F7C-0DD7-4322-905F-5C81E7B2D6CC}" type="presParOf" srcId="{BE1EFAB4-57BE-45AC-A747-F225843D7959}" destId="{E3CCDC37-62D4-484E-99F2-940EA15D47F8}" srcOrd="1" destOrd="0" presId="urn:microsoft.com/office/officeart/2009/3/layout/RandomtoResultProcess"/>
    <dgm:cxn modelId="{9FCBA69C-87C7-4224-AE65-1BC0D080C3D7}" type="presParOf" srcId="{BE1EFAB4-57BE-45AC-A747-F225843D7959}" destId="{53CE8EBE-B0A7-4AD9-89CD-D615E9235AD0}" srcOrd="2" destOrd="0" presId="urn:microsoft.com/office/officeart/2009/3/layout/RandomtoResultProcess"/>
    <dgm:cxn modelId="{B3E8DC6E-4F37-4126-A3A8-D31C9064923A}" type="presParOf" srcId="{BE1EFAB4-57BE-45AC-A747-F225843D7959}" destId="{B4275AAA-ADC9-49A9-BD57-CE252C2F90E9}" srcOrd="3" destOrd="0" presId="urn:microsoft.com/office/officeart/2009/3/layout/RandomtoResultProcess"/>
    <dgm:cxn modelId="{153C297E-8415-41AA-8241-2AB4DB076AAF}" type="presParOf" srcId="{BE1EFAB4-57BE-45AC-A747-F225843D7959}" destId="{F686917A-EAC1-4587-BDF1-F41B2E171338}" srcOrd="4" destOrd="0" presId="urn:microsoft.com/office/officeart/2009/3/layout/RandomtoResultProcess"/>
    <dgm:cxn modelId="{9EBCB963-5B80-4D18-83DF-1867B7DF51B4}" type="presParOf" srcId="{BE1EFAB4-57BE-45AC-A747-F225843D7959}" destId="{E6165655-3AB1-4227-99B0-19033520C4FB}" srcOrd="5" destOrd="0" presId="urn:microsoft.com/office/officeart/2009/3/layout/RandomtoResultProcess"/>
    <dgm:cxn modelId="{A7603315-7631-49B3-A155-CBADF6D1D798}" type="presParOf" srcId="{BE1EFAB4-57BE-45AC-A747-F225843D7959}" destId="{E863084D-4352-40BE-8A11-47A4260B5E96}" srcOrd="6" destOrd="0" presId="urn:microsoft.com/office/officeart/2009/3/layout/RandomtoResultProcess"/>
    <dgm:cxn modelId="{F46A0ABF-DCE3-43B1-8A89-E68FC4C80D1F}" type="presParOf" srcId="{BE1EFAB4-57BE-45AC-A747-F225843D7959}" destId="{B807D784-8CAE-4B81-9A58-777EFC35780C}" srcOrd="7" destOrd="0" presId="urn:microsoft.com/office/officeart/2009/3/layout/RandomtoResultProcess"/>
    <dgm:cxn modelId="{D2C4C4B1-CCBE-480A-981A-CABF9AEFBF8C}" type="presParOf" srcId="{BE1EFAB4-57BE-45AC-A747-F225843D7959}" destId="{AACE0031-5425-40FA-883C-BE47A4D36C4A}" srcOrd="8" destOrd="0" presId="urn:microsoft.com/office/officeart/2009/3/layout/RandomtoResultProcess"/>
    <dgm:cxn modelId="{C8731960-11C7-49D0-9B76-D4CFADDD4DD9}" type="presParOf" srcId="{BE1EFAB4-57BE-45AC-A747-F225843D7959}" destId="{2642D298-D1D9-4C4D-8A4E-AF7588161BB3}" srcOrd="9" destOrd="0" presId="urn:microsoft.com/office/officeart/2009/3/layout/RandomtoResultProcess"/>
    <dgm:cxn modelId="{CF17735E-6476-4435-A7AD-7D881E3E1A57}" type="presParOf" srcId="{BE1EFAB4-57BE-45AC-A747-F225843D7959}" destId="{6AEB465B-41A9-4981-B6A3-8874F249D740}" srcOrd="10" destOrd="0" presId="urn:microsoft.com/office/officeart/2009/3/layout/RandomtoResultProcess"/>
    <dgm:cxn modelId="{87B32B22-09AA-40FF-B884-401102349616}" type="presParOf" srcId="{BE1EFAB4-57BE-45AC-A747-F225843D7959}" destId="{BB120368-78A5-4F31-A58F-CAFBF7DE84D8}" srcOrd="11" destOrd="0" presId="urn:microsoft.com/office/officeart/2009/3/layout/RandomtoResultProcess"/>
    <dgm:cxn modelId="{15478BC5-8392-4F1E-910B-B131996D80B5}" type="presParOf" srcId="{BE1EFAB4-57BE-45AC-A747-F225843D7959}" destId="{3B4F0062-B22E-47E7-847D-532ACC20F254}" srcOrd="12" destOrd="0" presId="urn:microsoft.com/office/officeart/2009/3/layout/RandomtoResultProcess"/>
    <dgm:cxn modelId="{4A8A4546-9CD5-4D5F-92AB-CBCCF4824140}" type="presParOf" srcId="{BE1EFAB4-57BE-45AC-A747-F225843D7959}" destId="{5F4B0C27-E829-482D-8C36-083BAB11C9C5}" srcOrd="13" destOrd="0" presId="urn:microsoft.com/office/officeart/2009/3/layout/RandomtoResultProcess"/>
    <dgm:cxn modelId="{287ACB1B-8E1F-4B2E-BB47-479414C49E0B}" type="presParOf" srcId="{BE1EFAB4-57BE-45AC-A747-F225843D7959}" destId="{61315890-7EC2-4516-9A2F-E2CD78B82FF1}" srcOrd="14" destOrd="0" presId="urn:microsoft.com/office/officeart/2009/3/layout/RandomtoResultProcess"/>
    <dgm:cxn modelId="{FDD8DBA7-08C1-474B-82BC-593B5B145450}" type="presParOf" srcId="{BE1EFAB4-57BE-45AC-A747-F225843D7959}" destId="{9382BDE9-32FB-4FF1-AE80-99AEDA03CE42}" srcOrd="15" destOrd="0" presId="urn:microsoft.com/office/officeart/2009/3/layout/RandomtoResultProcess"/>
    <dgm:cxn modelId="{DEF40E36-3685-4098-BAB1-7456B5E5C779}" type="presParOf" srcId="{BE1EFAB4-57BE-45AC-A747-F225843D7959}" destId="{1D066A65-AC9C-4D36-A6EA-DD0C860EA3C3}" srcOrd="16" destOrd="0" presId="urn:microsoft.com/office/officeart/2009/3/layout/RandomtoResultProcess"/>
    <dgm:cxn modelId="{3CF6C82C-9A7C-44FF-9B36-727F738094CE}" type="presParOf" srcId="{BE1EFAB4-57BE-45AC-A747-F225843D7959}" destId="{93B11E88-A198-4D98-8289-0F36912830AA}" srcOrd="17" destOrd="0" presId="urn:microsoft.com/office/officeart/2009/3/layout/RandomtoResultProcess"/>
    <dgm:cxn modelId="{B042DA20-61DC-4937-A9EF-C5A61389A9A0}" type="presParOf" srcId="{BE1EFAB4-57BE-45AC-A747-F225843D7959}" destId="{9789F830-FAAF-4ED7-9D00-8AC2D3023D67}" srcOrd="18" destOrd="0" presId="urn:microsoft.com/office/officeart/2009/3/layout/RandomtoResultProcess"/>
    <dgm:cxn modelId="{071DC45D-4E05-4892-83A8-C2F02971B381}" type="presParOf" srcId="{0F41097E-C80A-451F-8D5D-140E57524EBB}" destId="{8A5CB5EE-3B22-4735-9B48-FD1DE86EDF0D}" srcOrd="1" destOrd="0" presId="urn:microsoft.com/office/officeart/2009/3/layout/RandomtoResultProcess"/>
    <dgm:cxn modelId="{C973FE0E-0945-47D0-BFC0-E40FD6B39041}" type="presParOf" srcId="{8A5CB5EE-3B22-4735-9B48-FD1DE86EDF0D}" destId="{5A429DDE-FA91-4C64-872D-81CC70E025B1}" srcOrd="0" destOrd="0" presId="urn:microsoft.com/office/officeart/2009/3/layout/RandomtoResultProcess"/>
    <dgm:cxn modelId="{8000E4B8-456C-4F6A-B5AE-903FA5D90660}" type="presParOf" srcId="{8A5CB5EE-3B22-4735-9B48-FD1DE86EDF0D}" destId="{3DD5736F-6E84-4E75-9972-3482F9180A21}" srcOrd="1" destOrd="0" presId="urn:microsoft.com/office/officeart/2009/3/layout/RandomtoResultProcess"/>
    <dgm:cxn modelId="{40ABA3A2-2E66-422D-A82D-DDDA02D8E438}" type="presParOf" srcId="{0F41097E-C80A-451F-8D5D-140E57524EBB}" destId="{275FDB5D-605F-4651-9441-9E987A2F683E}" srcOrd="2" destOrd="0" presId="urn:microsoft.com/office/officeart/2009/3/layout/RandomtoResultProcess"/>
    <dgm:cxn modelId="{8B6C3B73-7846-45C1-8E19-8D71D48F93FC}" type="presParOf" srcId="{275FDB5D-605F-4651-9441-9E987A2F683E}" destId="{7095F54C-D38B-4684-AA6A-F8593FBEAC1E}" srcOrd="0" destOrd="0" presId="urn:microsoft.com/office/officeart/2009/3/layout/RandomtoResultProcess"/>
    <dgm:cxn modelId="{A5B867DF-A8C8-41FD-9C46-61CAFCF0FBF8}" type="presParOf" srcId="{275FDB5D-605F-4651-9441-9E987A2F683E}" destId="{2474A4DB-C833-4D46-8A25-F6DE851B1152}" srcOrd="1" destOrd="0" presId="urn:microsoft.com/office/officeart/2009/3/layout/RandomtoResultProcess"/>
    <dgm:cxn modelId="{5DE588F4-B60C-402B-8E51-E4B3075FFFC9}" type="presParOf" srcId="{0F41097E-C80A-451F-8D5D-140E57524EBB}" destId="{2455C1F4-D167-4940-90A3-9D13C429B9ED}" srcOrd="3" destOrd="0" presId="urn:microsoft.com/office/officeart/2009/3/layout/RandomtoResultProcess"/>
    <dgm:cxn modelId="{5D2E19AB-8BA4-489D-BC1D-D349147667C2}" type="presParOf" srcId="{2455C1F4-D167-4940-90A3-9D13C429B9ED}" destId="{E343C3CE-F6D5-4181-BAAF-5F6E9EA48CDB}" srcOrd="0" destOrd="0" presId="urn:microsoft.com/office/officeart/2009/3/layout/RandomtoResultProcess"/>
    <dgm:cxn modelId="{4E0A00C6-E3FB-4B19-84E8-22B78B9723B7}" type="presParOf" srcId="{2455C1F4-D167-4940-90A3-9D13C429B9ED}" destId="{95DAE3DD-ECD3-4BA9-8B78-C43676397DD3}" srcOrd="1" destOrd="0" presId="urn:microsoft.com/office/officeart/2009/3/layout/RandomtoResultProcess"/>
    <dgm:cxn modelId="{00AA26BB-113A-47E3-81B7-B0E5ECD5506B}" type="presParOf" srcId="{0F41097E-C80A-451F-8D5D-140E57524EBB}" destId="{FEF071F0-319D-4F15-852B-F7A5114BE766}" srcOrd="4" destOrd="0" presId="urn:microsoft.com/office/officeart/2009/3/layout/RandomtoResultProcess"/>
    <dgm:cxn modelId="{C81BAD65-D0B1-410B-B147-C56F1879F4DE}" type="presParOf" srcId="{FEF071F0-319D-4F15-852B-F7A5114BE766}" destId="{BB8BDA89-E921-4DD9-9D1C-C926C6C8D975}" srcOrd="0" destOrd="0" presId="urn:microsoft.com/office/officeart/2009/3/layout/RandomtoResultProcess"/>
    <dgm:cxn modelId="{84CCA344-6403-4198-809F-0078F34D2045}" type="presParOf" srcId="{FEF071F0-319D-4F15-852B-F7A5114BE766}" destId="{1817F9EB-7020-4553-922C-1298365EC0BE}" srcOrd="1" destOrd="0" presId="urn:microsoft.com/office/officeart/2009/3/layout/RandomtoResultProcess"/>
    <dgm:cxn modelId="{DF651865-4E56-4D88-BE23-21EB9120108C}" type="presParOf" srcId="{0F41097E-C80A-451F-8D5D-140E57524EBB}" destId="{48EF26C0-D19E-4E32-B5DE-048EE789F998}" srcOrd="5" destOrd="0" presId="urn:microsoft.com/office/officeart/2009/3/layout/RandomtoResultProcess"/>
    <dgm:cxn modelId="{D7FD6C41-2CD0-4D1F-A0A8-85E57D4BBF1C}" type="presParOf" srcId="{48EF26C0-D19E-4E32-B5DE-048EE789F998}" destId="{0A12B40F-BD27-4ACB-A42A-E9EBC6C87EA2}" srcOrd="0" destOrd="0" presId="urn:microsoft.com/office/officeart/2009/3/layout/RandomtoResultProcess"/>
    <dgm:cxn modelId="{2EA68E55-50E9-4844-85FA-216811642095}" type="presParOf" srcId="{48EF26C0-D19E-4E32-B5DE-048EE789F998}" destId="{F44C5AA0-0F04-463F-9C32-961B3A0EC148}" srcOrd="1" destOrd="0" presId="urn:microsoft.com/office/officeart/2009/3/layout/RandomtoResultProcess"/>
    <dgm:cxn modelId="{ED451071-5C3E-4E58-842C-7E847C37FA3D}" type="presParOf" srcId="{0F41097E-C80A-451F-8D5D-140E57524EBB}" destId="{474A0313-B34F-465C-B425-0D3E4D6665CC}" srcOrd="6" destOrd="0" presId="urn:microsoft.com/office/officeart/2009/3/layout/RandomtoResultProcess"/>
    <dgm:cxn modelId="{FA988433-125A-4F7F-AC39-53E33DDBDA86}" type="presParOf" srcId="{474A0313-B34F-465C-B425-0D3E4D6665CC}" destId="{5DEC9277-2CAA-43C0-A5D0-9B3D3D634047}" srcOrd="0" destOrd="0" presId="urn:microsoft.com/office/officeart/2009/3/layout/RandomtoResultProcess"/>
    <dgm:cxn modelId="{15569D92-1DA6-454B-B9E7-B407B558F8EE}" type="presParOf" srcId="{474A0313-B34F-465C-B425-0D3E4D6665CC}" destId="{34BF9284-B170-4627-B953-DF490420ECB0}" srcOrd="1" destOrd="0" presId="urn:microsoft.com/office/officeart/2009/3/layout/RandomtoResultProcess"/>
    <dgm:cxn modelId="{94130416-EF2F-418D-8D1C-3FD3A722DF2A}" type="presParOf" srcId="{0F41097E-C80A-451F-8D5D-140E57524EBB}" destId="{C6CE600A-B22F-4D9F-AEF7-B528CB5027BF}" srcOrd="7" destOrd="0" presId="urn:microsoft.com/office/officeart/2009/3/layout/RandomtoResultProcess"/>
    <dgm:cxn modelId="{989ED270-8BDB-49CC-88B0-E79913E6DDCA}" type="presParOf" srcId="{C6CE600A-B22F-4D9F-AEF7-B528CB5027BF}" destId="{16DA3647-1312-46E5-8C32-6D69930449EA}" srcOrd="0" destOrd="0" presId="urn:microsoft.com/office/officeart/2009/3/layout/RandomtoResultProcess"/>
    <dgm:cxn modelId="{D423B52A-BF9D-461D-AEBE-FA73A7D8EF8E}" type="presParOf" srcId="{C6CE600A-B22F-4D9F-AEF7-B528CB5027BF}" destId="{A6354535-B485-4D6F-AF0E-497C119065F8}" srcOrd="1" destOrd="0" presId="urn:microsoft.com/office/officeart/2009/3/layout/RandomtoResultProcess"/>
    <dgm:cxn modelId="{E839D7B3-D01A-48FB-A955-B03E6D774275}" type="presParOf" srcId="{0F41097E-C80A-451F-8D5D-140E57524EBB}" destId="{CECF9F27-36F7-450B-89BF-BB362C372021}" srcOrd="8" destOrd="0" presId="urn:microsoft.com/office/officeart/2009/3/layout/RandomtoResultProcess"/>
    <dgm:cxn modelId="{4EA2AD3A-22FD-4E5A-BD83-EA23C8A29DBF}" type="presParOf" srcId="{CECF9F27-36F7-450B-89BF-BB362C372021}" destId="{2AAF6225-1155-498B-8633-62B2E6711BFC}" srcOrd="0" destOrd="0" presId="urn:microsoft.com/office/officeart/2009/3/layout/RandomtoResultProcess"/>
    <dgm:cxn modelId="{E726E24B-F131-4A46-A317-81E336C7E351}" type="presParOf" srcId="{CECF9F27-36F7-450B-89BF-BB362C372021}" destId="{116BA755-09A8-4432-8851-48B3F7522C4D}" srcOrd="1" destOrd="0" presId="urn:microsoft.com/office/officeart/2009/3/layout/RandomtoResultProcess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96B605E-5F04-4E9D-BCFE-17C2FEBFAACF}" type="doc">
      <dgm:prSet loTypeId="urn:microsoft.com/office/officeart/2005/8/layout/process4" loCatId="process" qsTypeId="urn:microsoft.com/office/officeart/2005/8/quickstyle/simple1" qsCatId="simple" csTypeId="urn:microsoft.com/office/officeart/2005/8/colors/accent4_2" csCatId="accent4" phldr="1"/>
      <dgm:spPr/>
    </dgm:pt>
    <dgm:pt modelId="{28DB7B10-5B11-487D-9AD2-32F765A67713}">
      <dgm:prSet phldrT="[Texto]" custT="1"/>
      <dgm:spPr>
        <a:ln>
          <a:noFill/>
        </a:ln>
      </dgm:spPr>
      <dgm:t>
        <a:bodyPr/>
        <a:lstStyle/>
        <a:p>
          <a:r>
            <a:rPr lang="es-PY" sz="1800" b="1" i="0" dirty="0" smtClean="0"/>
            <a:t>Propuestas más constructivistas</a:t>
          </a:r>
          <a:endParaRPr lang="es-PY" sz="1800" b="1" i="0" dirty="0"/>
        </a:p>
      </dgm:t>
    </dgm:pt>
    <dgm:pt modelId="{9456A2C8-9601-4E33-BF40-02090B7E5ACD}" type="parTrans" cxnId="{6B061B70-73E4-49D5-882A-5729EA860C85}">
      <dgm:prSet/>
      <dgm:spPr/>
      <dgm:t>
        <a:bodyPr/>
        <a:lstStyle/>
        <a:p>
          <a:endParaRPr lang="es-PY" sz="2000">
            <a:solidFill>
              <a:srgbClr val="F93D3D"/>
            </a:solidFill>
          </a:endParaRPr>
        </a:p>
      </dgm:t>
    </dgm:pt>
    <dgm:pt modelId="{9C5BEC82-57BB-4EF1-B6D2-6A721D9AAC66}" type="sibTrans" cxnId="{6B061B70-73E4-49D5-882A-5729EA860C85}">
      <dgm:prSet/>
      <dgm:spPr/>
      <dgm:t>
        <a:bodyPr/>
        <a:lstStyle/>
        <a:p>
          <a:endParaRPr lang="es-PY" sz="2000">
            <a:solidFill>
              <a:srgbClr val="F93D3D"/>
            </a:solidFill>
          </a:endParaRPr>
        </a:p>
      </dgm:t>
    </dgm:pt>
    <dgm:pt modelId="{AF7E63A5-997C-4EC6-8DC5-9CB0ADA82ABF}">
      <dgm:prSet phldrT="[Texto]" custT="1"/>
      <dgm:spPr>
        <a:ln>
          <a:noFill/>
        </a:ln>
      </dgm:spPr>
      <dgm:t>
        <a:bodyPr/>
        <a:lstStyle/>
        <a:p>
          <a:r>
            <a:rPr lang="es-PY" sz="1800" b="1" dirty="0" smtClean="0"/>
            <a:t>Motivaciones desde el interés del niño</a:t>
          </a:r>
          <a:endParaRPr lang="es-PY" sz="1800" b="1" dirty="0"/>
        </a:p>
      </dgm:t>
    </dgm:pt>
    <dgm:pt modelId="{84F5671F-AFC2-4427-8F12-7F4F1A290813}" type="parTrans" cxnId="{E456913B-9A0E-4BDC-8877-2550E73C5F79}">
      <dgm:prSet/>
      <dgm:spPr/>
      <dgm:t>
        <a:bodyPr/>
        <a:lstStyle/>
        <a:p>
          <a:endParaRPr lang="es-PY" sz="2000">
            <a:solidFill>
              <a:srgbClr val="F93D3D"/>
            </a:solidFill>
          </a:endParaRPr>
        </a:p>
      </dgm:t>
    </dgm:pt>
    <dgm:pt modelId="{EEAD88D0-9083-4BAD-B0EC-38F036B922F4}" type="sibTrans" cxnId="{E456913B-9A0E-4BDC-8877-2550E73C5F79}">
      <dgm:prSet/>
      <dgm:spPr/>
      <dgm:t>
        <a:bodyPr/>
        <a:lstStyle/>
        <a:p>
          <a:endParaRPr lang="es-PY" sz="2000">
            <a:solidFill>
              <a:srgbClr val="F93D3D"/>
            </a:solidFill>
          </a:endParaRPr>
        </a:p>
      </dgm:t>
    </dgm:pt>
    <dgm:pt modelId="{FC3A73D7-80F4-498A-B37A-BAE4B3D544CC}">
      <dgm:prSet phldrT="[Texto]" custT="1"/>
      <dgm:spPr>
        <a:ln>
          <a:noFill/>
        </a:ln>
      </dgm:spPr>
      <dgm:t>
        <a:bodyPr/>
        <a:lstStyle/>
        <a:p>
          <a:r>
            <a:rPr lang="es-PY" sz="1800" b="0" dirty="0" smtClean="0"/>
            <a:t>Niño: Centro y motor de los aprendizajes</a:t>
          </a:r>
          <a:endParaRPr lang="es-PY" sz="1800" b="0" dirty="0"/>
        </a:p>
      </dgm:t>
    </dgm:pt>
    <dgm:pt modelId="{AA0CB1EC-926D-4103-9715-D137A60392ED}" type="parTrans" cxnId="{D3DD9AB2-DD85-4344-A63E-FC2E92667C9F}">
      <dgm:prSet/>
      <dgm:spPr/>
      <dgm:t>
        <a:bodyPr/>
        <a:lstStyle/>
        <a:p>
          <a:endParaRPr lang="es-PY" sz="2000">
            <a:solidFill>
              <a:srgbClr val="F93D3D"/>
            </a:solidFill>
          </a:endParaRPr>
        </a:p>
      </dgm:t>
    </dgm:pt>
    <dgm:pt modelId="{3EC25806-8B4A-403F-9937-F91CE1681AF4}" type="sibTrans" cxnId="{D3DD9AB2-DD85-4344-A63E-FC2E92667C9F}">
      <dgm:prSet/>
      <dgm:spPr/>
      <dgm:t>
        <a:bodyPr/>
        <a:lstStyle/>
        <a:p>
          <a:endParaRPr lang="es-PY" sz="2000">
            <a:solidFill>
              <a:srgbClr val="F93D3D"/>
            </a:solidFill>
          </a:endParaRPr>
        </a:p>
      </dgm:t>
    </dgm:pt>
    <dgm:pt modelId="{B9C0672E-8F89-439E-BED9-6B1D79950A58}">
      <dgm:prSet phldrT="[Texto]" custT="1"/>
      <dgm:spPr>
        <a:ln>
          <a:noFill/>
        </a:ln>
      </dgm:spPr>
      <dgm:t>
        <a:bodyPr/>
        <a:lstStyle/>
        <a:p>
          <a:r>
            <a:rPr lang="es-PY" sz="1800" b="1" dirty="0" smtClean="0"/>
            <a:t>Diferentes ámbitos del desarrollo</a:t>
          </a:r>
        </a:p>
      </dgm:t>
    </dgm:pt>
    <dgm:pt modelId="{23633632-809F-4BA2-B9A6-0E8B9FE5E953}" type="parTrans" cxnId="{74346B1F-6195-4073-A400-DA6387B8D7B6}">
      <dgm:prSet/>
      <dgm:spPr/>
      <dgm:t>
        <a:bodyPr/>
        <a:lstStyle/>
        <a:p>
          <a:endParaRPr lang="es-PY" sz="2000">
            <a:solidFill>
              <a:srgbClr val="F93D3D"/>
            </a:solidFill>
          </a:endParaRPr>
        </a:p>
      </dgm:t>
    </dgm:pt>
    <dgm:pt modelId="{1898C9A3-F3FB-4323-AB81-091ABAFE826C}" type="sibTrans" cxnId="{74346B1F-6195-4073-A400-DA6387B8D7B6}">
      <dgm:prSet/>
      <dgm:spPr/>
      <dgm:t>
        <a:bodyPr/>
        <a:lstStyle/>
        <a:p>
          <a:endParaRPr lang="es-PY" sz="2000">
            <a:solidFill>
              <a:srgbClr val="F93D3D"/>
            </a:solidFill>
          </a:endParaRPr>
        </a:p>
      </dgm:t>
    </dgm:pt>
    <dgm:pt modelId="{17A4F55D-94CC-46AC-B89F-E13E284D9F98}">
      <dgm:prSet phldrT="[Texto]" custT="1"/>
      <dgm:spPr>
        <a:ln>
          <a:noFill/>
        </a:ln>
      </dgm:spPr>
      <dgm:t>
        <a:bodyPr/>
        <a:lstStyle/>
        <a:p>
          <a:r>
            <a:rPr lang="es-PY" sz="1800" b="1" dirty="0" smtClean="0"/>
            <a:t>Perfil de </a:t>
          </a:r>
          <a:r>
            <a:rPr lang="es-PY" sz="1800" b="1" dirty="0" smtClean="0"/>
            <a:t>egreso en todos los ámbitos</a:t>
          </a:r>
          <a:endParaRPr lang="es-PY" sz="1800" b="1" dirty="0" smtClean="0"/>
        </a:p>
      </dgm:t>
    </dgm:pt>
    <dgm:pt modelId="{759A2A08-802D-4A4C-BAC4-71CF26C074BE}" type="parTrans" cxnId="{93056050-F082-4EB0-BA50-C9775E5E71BE}">
      <dgm:prSet/>
      <dgm:spPr/>
      <dgm:t>
        <a:bodyPr/>
        <a:lstStyle/>
        <a:p>
          <a:endParaRPr lang="es-PY"/>
        </a:p>
      </dgm:t>
    </dgm:pt>
    <dgm:pt modelId="{C7B6CBEB-AF6C-4367-89CF-6F35B432A487}" type="sibTrans" cxnId="{93056050-F082-4EB0-BA50-C9775E5E71BE}">
      <dgm:prSet/>
      <dgm:spPr/>
      <dgm:t>
        <a:bodyPr/>
        <a:lstStyle/>
        <a:p>
          <a:endParaRPr lang="es-PY"/>
        </a:p>
      </dgm:t>
    </dgm:pt>
    <dgm:pt modelId="{9A1DB815-B414-417D-8043-C96047FA4653}">
      <dgm:prSet phldrT="[Texto]" custT="1"/>
      <dgm:spPr>
        <a:ln>
          <a:noFill/>
        </a:ln>
      </dgm:spPr>
      <dgm:t>
        <a:bodyPr/>
        <a:lstStyle/>
        <a:p>
          <a:r>
            <a:rPr lang="es-PY" sz="1800" b="1" smtClean="0"/>
            <a:t>Dimensiones del PEI</a:t>
          </a:r>
          <a:endParaRPr lang="es-PY" sz="1800" b="1" dirty="0" smtClean="0"/>
        </a:p>
      </dgm:t>
    </dgm:pt>
    <dgm:pt modelId="{E99C1072-2966-45A1-9360-136A60C53829}" type="sibTrans" cxnId="{8421426E-E240-431B-AEBE-8674B9F63505}">
      <dgm:prSet/>
      <dgm:spPr/>
      <dgm:t>
        <a:bodyPr/>
        <a:lstStyle/>
        <a:p>
          <a:endParaRPr lang="es-PY"/>
        </a:p>
      </dgm:t>
    </dgm:pt>
    <dgm:pt modelId="{D1424E3C-905E-40EE-AC30-351F6E0F0491}" type="parTrans" cxnId="{8421426E-E240-431B-AEBE-8674B9F63505}">
      <dgm:prSet/>
      <dgm:spPr/>
      <dgm:t>
        <a:bodyPr/>
        <a:lstStyle/>
        <a:p>
          <a:endParaRPr lang="es-PY"/>
        </a:p>
      </dgm:t>
    </dgm:pt>
    <dgm:pt modelId="{8E27F809-AD32-4DE7-94D7-5CF8C1F23E6B}" type="pres">
      <dgm:prSet presAssocID="{896B605E-5F04-4E9D-BCFE-17C2FEBFAACF}" presName="Name0" presStyleCnt="0">
        <dgm:presLayoutVars>
          <dgm:dir/>
          <dgm:animLvl val="lvl"/>
          <dgm:resizeHandles val="exact"/>
        </dgm:presLayoutVars>
      </dgm:prSet>
      <dgm:spPr/>
    </dgm:pt>
    <dgm:pt modelId="{D1E55A87-540C-4C44-B89E-5D632CFF1C55}" type="pres">
      <dgm:prSet presAssocID="{9A1DB815-B414-417D-8043-C96047FA4653}" presName="boxAndChildren" presStyleCnt="0"/>
      <dgm:spPr/>
    </dgm:pt>
    <dgm:pt modelId="{1563B498-C92A-498C-A66C-4C92DF609DB3}" type="pres">
      <dgm:prSet presAssocID="{9A1DB815-B414-417D-8043-C96047FA4653}" presName="parentTextBox" presStyleLbl="node1" presStyleIdx="0" presStyleCnt="6"/>
      <dgm:spPr/>
      <dgm:t>
        <a:bodyPr/>
        <a:lstStyle/>
        <a:p>
          <a:endParaRPr lang="es-PY"/>
        </a:p>
      </dgm:t>
    </dgm:pt>
    <dgm:pt modelId="{002BD8E5-47EA-48BD-9030-FE82C4C6D2C4}" type="pres">
      <dgm:prSet presAssocID="{C7B6CBEB-AF6C-4367-89CF-6F35B432A487}" presName="sp" presStyleCnt="0"/>
      <dgm:spPr/>
    </dgm:pt>
    <dgm:pt modelId="{B5BB6E26-FEC9-495C-8A94-DC95684795AC}" type="pres">
      <dgm:prSet presAssocID="{17A4F55D-94CC-46AC-B89F-E13E284D9F98}" presName="arrowAndChildren" presStyleCnt="0"/>
      <dgm:spPr/>
    </dgm:pt>
    <dgm:pt modelId="{8B2FE22E-A5A3-47B8-B673-7E6C56305D49}" type="pres">
      <dgm:prSet presAssocID="{17A4F55D-94CC-46AC-B89F-E13E284D9F98}" presName="parentTextArrow" presStyleLbl="node1" presStyleIdx="1" presStyleCnt="6"/>
      <dgm:spPr/>
      <dgm:t>
        <a:bodyPr/>
        <a:lstStyle/>
        <a:p>
          <a:endParaRPr lang="es-PY"/>
        </a:p>
      </dgm:t>
    </dgm:pt>
    <dgm:pt modelId="{7710C80B-0483-4103-BFF2-43AB68988345}" type="pres">
      <dgm:prSet presAssocID="{1898C9A3-F3FB-4323-AB81-091ABAFE826C}" presName="sp" presStyleCnt="0"/>
      <dgm:spPr/>
    </dgm:pt>
    <dgm:pt modelId="{8B854934-566E-45E0-9E9F-710B901D680E}" type="pres">
      <dgm:prSet presAssocID="{B9C0672E-8F89-439E-BED9-6B1D79950A58}" presName="arrowAndChildren" presStyleCnt="0"/>
      <dgm:spPr/>
    </dgm:pt>
    <dgm:pt modelId="{873C33D9-D207-4BB6-8758-E3BE32036DD2}" type="pres">
      <dgm:prSet presAssocID="{B9C0672E-8F89-439E-BED9-6B1D79950A58}" presName="parentTextArrow" presStyleLbl="node1" presStyleIdx="2" presStyleCnt="6"/>
      <dgm:spPr/>
      <dgm:t>
        <a:bodyPr/>
        <a:lstStyle/>
        <a:p>
          <a:endParaRPr lang="es-PY"/>
        </a:p>
      </dgm:t>
    </dgm:pt>
    <dgm:pt modelId="{E6AF5E76-E541-4A4A-BC26-0BFC0C718904}" type="pres">
      <dgm:prSet presAssocID="{EEAD88D0-9083-4BAD-B0EC-38F036B922F4}" presName="sp" presStyleCnt="0"/>
      <dgm:spPr/>
    </dgm:pt>
    <dgm:pt modelId="{AF0C53C7-DD2D-4CFC-BCC0-69F102825347}" type="pres">
      <dgm:prSet presAssocID="{AF7E63A5-997C-4EC6-8DC5-9CB0ADA82ABF}" presName="arrowAndChildren" presStyleCnt="0"/>
      <dgm:spPr/>
    </dgm:pt>
    <dgm:pt modelId="{9B2C630D-4914-4650-B79D-ABFB9F9F4296}" type="pres">
      <dgm:prSet presAssocID="{AF7E63A5-997C-4EC6-8DC5-9CB0ADA82ABF}" presName="parentTextArrow" presStyleLbl="node1" presStyleIdx="3" presStyleCnt="6"/>
      <dgm:spPr/>
      <dgm:t>
        <a:bodyPr/>
        <a:lstStyle/>
        <a:p>
          <a:endParaRPr lang="es-PY"/>
        </a:p>
      </dgm:t>
    </dgm:pt>
    <dgm:pt modelId="{028550A1-F6FA-40C0-9583-A782BAE6162E}" type="pres">
      <dgm:prSet presAssocID="{3EC25806-8B4A-403F-9937-F91CE1681AF4}" presName="sp" presStyleCnt="0"/>
      <dgm:spPr/>
    </dgm:pt>
    <dgm:pt modelId="{58A24468-799C-4039-96FF-A3BA7F6B2F0E}" type="pres">
      <dgm:prSet presAssocID="{FC3A73D7-80F4-498A-B37A-BAE4B3D544CC}" presName="arrowAndChildren" presStyleCnt="0"/>
      <dgm:spPr/>
    </dgm:pt>
    <dgm:pt modelId="{EEA6888C-EBAE-4FB9-870B-A4210046C1AF}" type="pres">
      <dgm:prSet presAssocID="{FC3A73D7-80F4-498A-B37A-BAE4B3D544CC}" presName="parentTextArrow" presStyleLbl="node1" presStyleIdx="4" presStyleCnt="6"/>
      <dgm:spPr/>
      <dgm:t>
        <a:bodyPr/>
        <a:lstStyle/>
        <a:p>
          <a:endParaRPr lang="es-PY"/>
        </a:p>
      </dgm:t>
    </dgm:pt>
    <dgm:pt modelId="{61C3B125-E138-4853-A72E-EB7BD53251A3}" type="pres">
      <dgm:prSet presAssocID="{9C5BEC82-57BB-4EF1-B6D2-6A721D9AAC66}" presName="sp" presStyleCnt="0"/>
      <dgm:spPr/>
    </dgm:pt>
    <dgm:pt modelId="{8041B7C1-ACA6-4C91-BB80-AD2277DB4C3A}" type="pres">
      <dgm:prSet presAssocID="{28DB7B10-5B11-487D-9AD2-32F765A67713}" presName="arrowAndChildren" presStyleCnt="0"/>
      <dgm:spPr/>
    </dgm:pt>
    <dgm:pt modelId="{A3365DB5-3357-434A-B1C6-8D002E8E3350}" type="pres">
      <dgm:prSet presAssocID="{28DB7B10-5B11-487D-9AD2-32F765A67713}" presName="parentTextArrow" presStyleLbl="node1" presStyleIdx="5" presStyleCnt="6"/>
      <dgm:spPr/>
      <dgm:t>
        <a:bodyPr/>
        <a:lstStyle/>
        <a:p>
          <a:endParaRPr lang="es-PY"/>
        </a:p>
      </dgm:t>
    </dgm:pt>
  </dgm:ptLst>
  <dgm:cxnLst>
    <dgm:cxn modelId="{A71A301D-BECB-49B7-9676-F37DC6895A25}" type="presOf" srcId="{17A4F55D-94CC-46AC-B89F-E13E284D9F98}" destId="{8B2FE22E-A5A3-47B8-B673-7E6C56305D49}" srcOrd="0" destOrd="0" presId="urn:microsoft.com/office/officeart/2005/8/layout/process4"/>
    <dgm:cxn modelId="{D01A3831-FBDF-41B0-AFC4-D9B1D47FE724}" type="presOf" srcId="{B9C0672E-8F89-439E-BED9-6B1D79950A58}" destId="{873C33D9-D207-4BB6-8758-E3BE32036DD2}" srcOrd="0" destOrd="0" presId="urn:microsoft.com/office/officeart/2005/8/layout/process4"/>
    <dgm:cxn modelId="{74346B1F-6195-4073-A400-DA6387B8D7B6}" srcId="{896B605E-5F04-4E9D-BCFE-17C2FEBFAACF}" destId="{B9C0672E-8F89-439E-BED9-6B1D79950A58}" srcOrd="3" destOrd="0" parTransId="{23633632-809F-4BA2-B9A6-0E8B9FE5E953}" sibTransId="{1898C9A3-F3FB-4323-AB81-091ABAFE826C}"/>
    <dgm:cxn modelId="{C99BD68D-B0F0-4C36-9B1C-FC48F523FAAA}" type="presOf" srcId="{896B605E-5F04-4E9D-BCFE-17C2FEBFAACF}" destId="{8E27F809-AD32-4DE7-94D7-5CF8C1F23E6B}" srcOrd="0" destOrd="0" presId="urn:microsoft.com/office/officeart/2005/8/layout/process4"/>
    <dgm:cxn modelId="{07FF5EAA-FCB0-4DF7-911C-A31A26C81A50}" type="presOf" srcId="{9A1DB815-B414-417D-8043-C96047FA4653}" destId="{1563B498-C92A-498C-A66C-4C92DF609DB3}" srcOrd="0" destOrd="0" presId="urn:microsoft.com/office/officeart/2005/8/layout/process4"/>
    <dgm:cxn modelId="{8421426E-E240-431B-AEBE-8674B9F63505}" srcId="{896B605E-5F04-4E9D-BCFE-17C2FEBFAACF}" destId="{9A1DB815-B414-417D-8043-C96047FA4653}" srcOrd="5" destOrd="0" parTransId="{D1424E3C-905E-40EE-AC30-351F6E0F0491}" sibTransId="{E99C1072-2966-45A1-9360-136A60C53829}"/>
    <dgm:cxn modelId="{FE09D4F7-628F-44F8-B655-ECB79E36640E}" type="presOf" srcId="{AF7E63A5-997C-4EC6-8DC5-9CB0ADA82ABF}" destId="{9B2C630D-4914-4650-B79D-ABFB9F9F4296}" srcOrd="0" destOrd="0" presId="urn:microsoft.com/office/officeart/2005/8/layout/process4"/>
    <dgm:cxn modelId="{D3DD9AB2-DD85-4344-A63E-FC2E92667C9F}" srcId="{896B605E-5F04-4E9D-BCFE-17C2FEBFAACF}" destId="{FC3A73D7-80F4-498A-B37A-BAE4B3D544CC}" srcOrd="1" destOrd="0" parTransId="{AA0CB1EC-926D-4103-9715-D137A60392ED}" sibTransId="{3EC25806-8B4A-403F-9937-F91CE1681AF4}"/>
    <dgm:cxn modelId="{1C8DB8F9-E71B-452A-998A-C9C9FD47C5FF}" type="presOf" srcId="{FC3A73D7-80F4-498A-B37A-BAE4B3D544CC}" destId="{EEA6888C-EBAE-4FB9-870B-A4210046C1AF}" srcOrd="0" destOrd="0" presId="urn:microsoft.com/office/officeart/2005/8/layout/process4"/>
    <dgm:cxn modelId="{1B8C2FE0-8396-4645-BF5C-EC0AD0A08494}" type="presOf" srcId="{28DB7B10-5B11-487D-9AD2-32F765A67713}" destId="{A3365DB5-3357-434A-B1C6-8D002E8E3350}" srcOrd="0" destOrd="0" presId="urn:microsoft.com/office/officeart/2005/8/layout/process4"/>
    <dgm:cxn modelId="{E456913B-9A0E-4BDC-8877-2550E73C5F79}" srcId="{896B605E-5F04-4E9D-BCFE-17C2FEBFAACF}" destId="{AF7E63A5-997C-4EC6-8DC5-9CB0ADA82ABF}" srcOrd="2" destOrd="0" parTransId="{84F5671F-AFC2-4427-8F12-7F4F1A290813}" sibTransId="{EEAD88D0-9083-4BAD-B0EC-38F036B922F4}"/>
    <dgm:cxn modelId="{93056050-F082-4EB0-BA50-C9775E5E71BE}" srcId="{896B605E-5F04-4E9D-BCFE-17C2FEBFAACF}" destId="{17A4F55D-94CC-46AC-B89F-E13E284D9F98}" srcOrd="4" destOrd="0" parTransId="{759A2A08-802D-4A4C-BAC4-71CF26C074BE}" sibTransId="{C7B6CBEB-AF6C-4367-89CF-6F35B432A487}"/>
    <dgm:cxn modelId="{6B061B70-73E4-49D5-882A-5729EA860C85}" srcId="{896B605E-5F04-4E9D-BCFE-17C2FEBFAACF}" destId="{28DB7B10-5B11-487D-9AD2-32F765A67713}" srcOrd="0" destOrd="0" parTransId="{9456A2C8-9601-4E33-BF40-02090B7E5ACD}" sibTransId="{9C5BEC82-57BB-4EF1-B6D2-6A721D9AAC66}"/>
    <dgm:cxn modelId="{D7A352CF-70BF-4064-8499-056D5E0C0DF6}" type="presParOf" srcId="{8E27F809-AD32-4DE7-94D7-5CF8C1F23E6B}" destId="{D1E55A87-540C-4C44-B89E-5D632CFF1C55}" srcOrd="0" destOrd="0" presId="urn:microsoft.com/office/officeart/2005/8/layout/process4"/>
    <dgm:cxn modelId="{7ED2D869-7930-4103-8C3C-6B76004111B2}" type="presParOf" srcId="{D1E55A87-540C-4C44-B89E-5D632CFF1C55}" destId="{1563B498-C92A-498C-A66C-4C92DF609DB3}" srcOrd="0" destOrd="0" presId="urn:microsoft.com/office/officeart/2005/8/layout/process4"/>
    <dgm:cxn modelId="{62E7AD70-846F-48F8-BAC0-117501DC9C78}" type="presParOf" srcId="{8E27F809-AD32-4DE7-94D7-5CF8C1F23E6B}" destId="{002BD8E5-47EA-48BD-9030-FE82C4C6D2C4}" srcOrd="1" destOrd="0" presId="urn:microsoft.com/office/officeart/2005/8/layout/process4"/>
    <dgm:cxn modelId="{7ACB933C-CFFF-4546-BCBA-1E90A4663BDD}" type="presParOf" srcId="{8E27F809-AD32-4DE7-94D7-5CF8C1F23E6B}" destId="{B5BB6E26-FEC9-495C-8A94-DC95684795AC}" srcOrd="2" destOrd="0" presId="urn:microsoft.com/office/officeart/2005/8/layout/process4"/>
    <dgm:cxn modelId="{D236F496-0201-4DBB-86FB-6F89ED2660FA}" type="presParOf" srcId="{B5BB6E26-FEC9-495C-8A94-DC95684795AC}" destId="{8B2FE22E-A5A3-47B8-B673-7E6C56305D49}" srcOrd="0" destOrd="0" presId="urn:microsoft.com/office/officeart/2005/8/layout/process4"/>
    <dgm:cxn modelId="{9719BA12-6DD0-457E-B5F8-7ADDFF63A9F3}" type="presParOf" srcId="{8E27F809-AD32-4DE7-94D7-5CF8C1F23E6B}" destId="{7710C80B-0483-4103-BFF2-43AB68988345}" srcOrd="3" destOrd="0" presId="urn:microsoft.com/office/officeart/2005/8/layout/process4"/>
    <dgm:cxn modelId="{67C74B2F-E147-4E41-8949-A0DF69E54C27}" type="presParOf" srcId="{8E27F809-AD32-4DE7-94D7-5CF8C1F23E6B}" destId="{8B854934-566E-45E0-9E9F-710B901D680E}" srcOrd="4" destOrd="0" presId="urn:microsoft.com/office/officeart/2005/8/layout/process4"/>
    <dgm:cxn modelId="{E18A2A8E-65EC-4D70-99FD-226904D5399A}" type="presParOf" srcId="{8B854934-566E-45E0-9E9F-710B901D680E}" destId="{873C33D9-D207-4BB6-8758-E3BE32036DD2}" srcOrd="0" destOrd="0" presId="urn:microsoft.com/office/officeart/2005/8/layout/process4"/>
    <dgm:cxn modelId="{2061B02B-9648-4A92-A025-0D1F9326C930}" type="presParOf" srcId="{8E27F809-AD32-4DE7-94D7-5CF8C1F23E6B}" destId="{E6AF5E76-E541-4A4A-BC26-0BFC0C718904}" srcOrd="5" destOrd="0" presId="urn:microsoft.com/office/officeart/2005/8/layout/process4"/>
    <dgm:cxn modelId="{021FA06B-AEE9-4BDE-A4DF-478125748A95}" type="presParOf" srcId="{8E27F809-AD32-4DE7-94D7-5CF8C1F23E6B}" destId="{AF0C53C7-DD2D-4CFC-BCC0-69F102825347}" srcOrd="6" destOrd="0" presId="urn:microsoft.com/office/officeart/2005/8/layout/process4"/>
    <dgm:cxn modelId="{AF451074-9875-4CDC-8F86-9D8F2748B74D}" type="presParOf" srcId="{AF0C53C7-DD2D-4CFC-BCC0-69F102825347}" destId="{9B2C630D-4914-4650-B79D-ABFB9F9F4296}" srcOrd="0" destOrd="0" presId="urn:microsoft.com/office/officeart/2005/8/layout/process4"/>
    <dgm:cxn modelId="{F4C65135-C1B8-43CC-8F78-92B98702CD19}" type="presParOf" srcId="{8E27F809-AD32-4DE7-94D7-5CF8C1F23E6B}" destId="{028550A1-F6FA-40C0-9583-A782BAE6162E}" srcOrd="7" destOrd="0" presId="urn:microsoft.com/office/officeart/2005/8/layout/process4"/>
    <dgm:cxn modelId="{6814452F-D376-43A6-8E1E-A935C494A6C7}" type="presParOf" srcId="{8E27F809-AD32-4DE7-94D7-5CF8C1F23E6B}" destId="{58A24468-799C-4039-96FF-A3BA7F6B2F0E}" srcOrd="8" destOrd="0" presId="urn:microsoft.com/office/officeart/2005/8/layout/process4"/>
    <dgm:cxn modelId="{69AF2032-1DD5-4227-8CF7-A31D02C04413}" type="presParOf" srcId="{58A24468-799C-4039-96FF-A3BA7F6B2F0E}" destId="{EEA6888C-EBAE-4FB9-870B-A4210046C1AF}" srcOrd="0" destOrd="0" presId="urn:microsoft.com/office/officeart/2005/8/layout/process4"/>
    <dgm:cxn modelId="{AE46E6FE-E397-47FE-833D-D3C4507FA1E7}" type="presParOf" srcId="{8E27F809-AD32-4DE7-94D7-5CF8C1F23E6B}" destId="{61C3B125-E138-4853-A72E-EB7BD53251A3}" srcOrd="9" destOrd="0" presId="urn:microsoft.com/office/officeart/2005/8/layout/process4"/>
    <dgm:cxn modelId="{34FA526C-E1BF-4E0B-A9FC-0CFC9147544B}" type="presParOf" srcId="{8E27F809-AD32-4DE7-94D7-5CF8C1F23E6B}" destId="{8041B7C1-ACA6-4C91-BB80-AD2277DB4C3A}" srcOrd="10" destOrd="0" presId="urn:microsoft.com/office/officeart/2005/8/layout/process4"/>
    <dgm:cxn modelId="{9543C7C5-2FC8-4B0B-BF01-F01665EA30B2}" type="presParOf" srcId="{8041B7C1-ACA6-4C91-BB80-AD2277DB4C3A}" destId="{A3365DB5-3357-434A-B1C6-8D002E8E3350}" srcOrd="0" destOrd="0" presId="urn:microsoft.com/office/officeart/2005/8/layout/process4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B19F7E0-E495-4CA2-BF85-AA3C99D84CED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Y"/>
        </a:p>
      </dgm:t>
    </dgm:pt>
    <dgm:pt modelId="{BC969143-EBF8-4005-8BED-DC756A8BF46F}">
      <dgm:prSet phldrT="[Texto]"/>
      <dgm:spPr>
        <a:solidFill>
          <a:schemeClr val="accent6"/>
        </a:solidFill>
        <a:ln>
          <a:noFill/>
        </a:ln>
      </dgm:spPr>
      <dgm:t>
        <a:bodyPr/>
        <a:lstStyle/>
        <a:p>
          <a:r>
            <a:rPr lang="es-PY" dirty="0" smtClean="0"/>
            <a:t> </a:t>
          </a:r>
          <a:endParaRPr lang="es-PY" dirty="0"/>
        </a:p>
      </dgm:t>
    </dgm:pt>
    <dgm:pt modelId="{B9CF67D2-65C3-4E08-8EF3-EA1F77E56883}" type="parTrans" cxnId="{9AEB3CA0-7BEE-4EF8-85DD-68557637734B}">
      <dgm:prSet/>
      <dgm:spPr/>
      <dgm:t>
        <a:bodyPr/>
        <a:lstStyle/>
        <a:p>
          <a:endParaRPr lang="es-PY"/>
        </a:p>
      </dgm:t>
    </dgm:pt>
    <dgm:pt modelId="{E3DE9016-A11B-4CFD-AE9A-2644037FC115}" type="sibTrans" cxnId="{9AEB3CA0-7BEE-4EF8-85DD-68557637734B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es-PY"/>
        </a:p>
      </dgm:t>
    </dgm:pt>
    <dgm:pt modelId="{1010ADF4-8DA4-4F71-B503-E9BC1139AE13}">
      <dgm:prSet phldrT="[Texto]"/>
      <dgm:spPr>
        <a:solidFill>
          <a:schemeClr val="accent6"/>
        </a:solidFill>
        <a:ln>
          <a:noFill/>
        </a:ln>
      </dgm:spPr>
      <dgm:t>
        <a:bodyPr/>
        <a:lstStyle/>
        <a:p>
          <a:r>
            <a:rPr lang="es-PY" dirty="0" smtClean="0"/>
            <a:t> </a:t>
          </a:r>
          <a:endParaRPr lang="es-PY" dirty="0"/>
        </a:p>
      </dgm:t>
    </dgm:pt>
    <dgm:pt modelId="{0E4D4E62-8470-490F-AD6D-13414646363A}" type="parTrans" cxnId="{3507F572-A35D-481A-9D21-71B6B3B7304E}">
      <dgm:prSet/>
      <dgm:spPr/>
      <dgm:t>
        <a:bodyPr/>
        <a:lstStyle/>
        <a:p>
          <a:endParaRPr lang="es-PY"/>
        </a:p>
      </dgm:t>
    </dgm:pt>
    <dgm:pt modelId="{546A3CE5-D3EB-4679-97C0-751229B3380A}" type="sibTrans" cxnId="{3507F572-A35D-481A-9D21-71B6B3B7304E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es-PY"/>
        </a:p>
      </dgm:t>
    </dgm:pt>
    <dgm:pt modelId="{189387E4-E5C4-44B7-B5E0-DBE987B39B54}">
      <dgm:prSet phldrT="[Texto]"/>
      <dgm:spPr>
        <a:solidFill>
          <a:schemeClr val="accent6"/>
        </a:solidFill>
        <a:ln>
          <a:noFill/>
        </a:ln>
      </dgm:spPr>
      <dgm:t>
        <a:bodyPr/>
        <a:lstStyle/>
        <a:p>
          <a:r>
            <a:rPr lang="es-PY" dirty="0" smtClean="0"/>
            <a:t> </a:t>
          </a:r>
          <a:endParaRPr lang="es-PY" dirty="0"/>
        </a:p>
      </dgm:t>
    </dgm:pt>
    <dgm:pt modelId="{BFAA758B-89F7-40E7-A2B2-67989E87A8B1}" type="parTrans" cxnId="{564D8AA6-3712-4EF8-B53F-F57DA39256CF}">
      <dgm:prSet/>
      <dgm:spPr/>
      <dgm:t>
        <a:bodyPr/>
        <a:lstStyle/>
        <a:p>
          <a:endParaRPr lang="es-PY"/>
        </a:p>
      </dgm:t>
    </dgm:pt>
    <dgm:pt modelId="{5E4A0B60-ECFA-4813-ACF5-FF39B93AF678}" type="sibTrans" cxnId="{564D8AA6-3712-4EF8-B53F-F57DA39256CF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es-PY"/>
        </a:p>
      </dgm:t>
    </dgm:pt>
    <dgm:pt modelId="{D451C5EE-D51D-4379-ACF4-916E03DE0715}">
      <dgm:prSet phldrT="[Texto]"/>
      <dgm:spPr>
        <a:solidFill>
          <a:schemeClr val="accent6"/>
        </a:solidFill>
        <a:ln>
          <a:noFill/>
        </a:ln>
      </dgm:spPr>
      <dgm:t>
        <a:bodyPr/>
        <a:lstStyle/>
        <a:p>
          <a:r>
            <a:rPr lang="es-PY" dirty="0" smtClean="0"/>
            <a:t> </a:t>
          </a:r>
          <a:endParaRPr lang="es-PY" dirty="0"/>
        </a:p>
      </dgm:t>
    </dgm:pt>
    <dgm:pt modelId="{09AF0A78-8A17-4E82-ACE2-20A4FD405A7F}" type="parTrans" cxnId="{2835855C-6845-4597-862C-E33380406D27}">
      <dgm:prSet/>
      <dgm:spPr/>
      <dgm:t>
        <a:bodyPr/>
        <a:lstStyle/>
        <a:p>
          <a:endParaRPr lang="es-PY"/>
        </a:p>
      </dgm:t>
    </dgm:pt>
    <dgm:pt modelId="{76F6FDFE-0A62-4D90-A190-97B5094D0F17}" type="sibTrans" cxnId="{2835855C-6845-4597-862C-E33380406D27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es-PY"/>
        </a:p>
      </dgm:t>
    </dgm:pt>
    <dgm:pt modelId="{E12E2331-C564-4D1D-B698-D1EBB1E87AC2}">
      <dgm:prSet phldrT="[Texto]"/>
      <dgm:spPr>
        <a:solidFill>
          <a:schemeClr val="accent6"/>
        </a:solidFill>
        <a:ln>
          <a:noFill/>
        </a:ln>
      </dgm:spPr>
      <dgm:t>
        <a:bodyPr/>
        <a:lstStyle/>
        <a:p>
          <a:r>
            <a:rPr lang="es-PY" dirty="0" smtClean="0"/>
            <a:t> </a:t>
          </a:r>
          <a:endParaRPr lang="es-PY" dirty="0"/>
        </a:p>
      </dgm:t>
    </dgm:pt>
    <dgm:pt modelId="{319BC146-11F3-4952-8089-576CE59AFC63}" type="parTrans" cxnId="{210C0EF0-4293-46A7-A722-76B5E2D5FF88}">
      <dgm:prSet/>
      <dgm:spPr/>
      <dgm:t>
        <a:bodyPr/>
        <a:lstStyle/>
        <a:p>
          <a:endParaRPr lang="es-PY"/>
        </a:p>
      </dgm:t>
    </dgm:pt>
    <dgm:pt modelId="{6A6A72D1-5084-459A-B55F-E28C08135E05}" type="sibTrans" cxnId="{210C0EF0-4293-46A7-A722-76B5E2D5FF88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es-PY"/>
        </a:p>
      </dgm:t>
    </dgm:pt>
    <dgm:pt modelId="{15C23690-655E-418C-862E-F21F663989B7}">
      <dgm:prSet phldrT="[Texto]"/>
      <dgm:spPr>
        <a:solidFill>
          <a:schemeClr val="accent6"/>
        </a:solidFill>
        <a:ln>
          <a:noFill/>
        </a:ln>
      </dgm:spPr>
      <dgm:t>
        <a:bodyPr/>
        <a:lstStyle/>
        <a:p>
          <a:endParaRPr lang="es-PY" dirty="0"/>
        </a:p>
      </dgm:t>
    </dgm:pt>
    <dgm:pt modelId="{D47C0C71-3166-4EDD-89A5-1A7120E10EE2}" type="parTrans" cxnId="{926621E8-3A52-408C-A9D4-9BD12CB93D3C}">
      <dgm:prSet/>
      <dgm:spPr/>
      <dgm:t>
        <a:bodyPr/>
        <a:lstStyle/>
        <a:p>
          <a:endParaRPr lang="es-PY"/>
        </a:p>
      </dgm:t>
    </dgm:pt>
    <dgm:pt modelId="{51B3B036-9A6F-4AEB-AF71-567216EA3DCA}" type="sibTrans" cxnId="{926621E8-3A52-408C-A9D4-9BD12CB93D3C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es-PY"/>
        </a:p>
      </dgm:t>
    </dgm:pt>
    <dgm:pt modelId="{5A14FAD1-A16D-4105-9339-97A4E7653425}" type="pres">
      <dgm:prSet presAssocID="{7B19F7E0-E495-4CA2-BF85-AA3C99D84CE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PY"/>
        </a:p>
      </dgm:t>
    </dgm:pt>
    <dgm:pt modelId="{46A13D3D-869E-4780-9E17-DF5030E762D7}" type="pres">
      <dgm:prSet presAssocID="{BC969143-EBF8-4005-8BED-DC756A8BF46F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FA2670DF-1D59-420E-866B-8E305E0EFF00}" type="pres">
      <dgm:prSet presAssocID="{E3DE9016-A11B-4CFD-AE9A-2644037FC115}" presName="sibTrans" presStyleLbl="sibTrans2D1" presStyleIdx="0" presStyleCnt="6"/>
      <dgm:spPr/>
      <dgm:t>
        <a:bodyPr/>
        <a:lstStyle/>
        <a:p>
          <a:endParaRPr lang="es-PY"/>
        </a:p>
      </dgm:t>
    </dgm:pt>
    <dgm:pt modelId="{573EE48C-2D44-4F86-A218-1A392137C6F2}" type="pres">
      <dgm:prSet presAssocID="{E3DE9016-A11B-4CFD-AE9A-2644037FC115}" presName="connectorText" presStyleLbl="sibTrans2D1" presStyleIdx="0" presStyleCnt="6"/>
      <dgm:spPr/>
      <dgm:t>
        <a:bodyPr/>
        <a:lstStyle/>
        <a:p>
          <a:endParaRPr lang="es-PY"/>
        </a:p>
      </dgm:t>
    </dgm:pt>
    <dgm:pt modelId="{75C79BDA-2527-4952-BAFF-F94AB18C6D11}" type="pres">
      <dgm:prSet presAssocID="{1010ADF4-8DA4-4F71-B503-E9BC1139AE13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B6697C3A-030B-442B-ACDE-F7E2F0A6ED07}" type="pres">
      <dgm:prSet presAssocID="{546A3CE5-D3EB-4679-97C0-751229B3380A}" presName="sibTrans" presStyleLbl="sibTrans2D1" presStyleIdx="1" presStyleCnt="6"/>
      <dgm:spPr/>
      <dgm:t>
        <a:bodyPr/>
        <a:lstStyle/>
        <a:p>
          <a:endParaRPr lang="es-PY"/>
        </a:p>
      </dgm:t>
    </dgm:pt>
    <dgm:pt modelId="{12FC81E7-C561-4EAD-BBB6-64CF37821C3A}" type="pres">
      <dgm:prSet presAssocID="{546A3CE5-D3EB-4679-97C0-751229B3380A}" presName="connectorText" presStyleLbl="sibTrans2D1" presStyleIdx="1" presStyleCnt="6"/>
      <dgm:spPr/>
      <dgm:t>
        <a:bodyPr/>
        <a:lstStyle/>
        <a:p>
          <a:endParaRPr lang="es-PY"/>
        </a:p>
      </dgm:t>
    </dgm:pt>
    <dgm:pt modelId="{13F5F31F-79F9-448F-A62C-4A920438CB08}" type="pres">
      <dgm:prSet presAssocID="{189387E4-E5C4-44B7-B5E0-DBE987B39B54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F001161F-94A5-43E5-8F90-6F94CD408A72}" type="pres">
      <dgm:prSet presAssocID="{5E4A0B60-ECFA-4813-ACF5-FF39B93AF678}" presName="sibTrans" presStyleLbl="sibTrans2D1" presStyleIdx="2" presStyleCnt="6"/>
      <dgm:spPr/>
      <dgm:t>
        <a:bodyPr/>
        <a:lstStyle/>
        <a:p>
          <a:endParaRPr lang="es-PY"/>
        </a:p>
      </dgm:t>
    </dgm:pt>
    <dgm:pt modelId="{89D7E9E0-AE23-480D-B383-D878C3329752}" type="pres">
      <dgm:prSet presAssocID="{5E4A0B60-ECFA-4813-ACF5-FF39B93AF678}" presName="connectorText" presStyleLbl="sibTrans2D1" presStyleIdx="2" presStyleCnt="6"/>
      <dgm:spPr/>
      <dgm:t>
        <a:bodyPr/>
        <a:lstStyle/>
        <a:p>
          <a:endParaRPr lang="es-PY"/>
        </a:p>
      </dgm:t>
    </dgm:pt>
    <dgm:pt modelId="{92D9122D-9514-4D30-8145-0A0E21BC46AC}" type="pres">
      <dgm:prSet presAssocID="{D451C5EE-D51D-4379-ACF4-916E03DE0715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5A502655-48B1-4D56-8AF5-8A6AA291C1E6}" type="pres">
      <dgm:prSet presAssocID="{76F6FDFE-0A62-4D90-A190-97B5094D0F17}" presName="sibTrans" presStyleLbl="sibTrans2D1" presStyleIdx="3" presStyleCnt="6"/>
      <dgm:spPr/>
      <dgm:t>
        <a:bodyPr/>
        <a:lstStyle/>
        <a:p>
          <a:endParaRPr lang="es-PY"/>
        </a:p>
      </dgm:t>
    </dgm:pt>
    <dgm:pt modelId="{8C5FCA12-34A5-4030-BE40-C0BB657BF96B}" type="pres">
      <dgm:prSet presAssocID="{76F6FDFE-0A62-4D90-A190-97B5094D0F17}" presName="connectorText" presStyleLbl="sibTrans2D1" presStyleIdx="3" presStyleCnt="6"/>
      <dgm:spPr/>
      <dgm:t>
        <a:bodyPr/>
        <a:lstStyle/>
        <a:p>
          <a:endParaRPr lang="es-PY"/>
        </a:p>
      </dgm:t>
    </dgm:pt>
    <dgm:pt modelId="{F618A24C-1803-4A8B-9077-CDEA421237BC}" type="pres">
      <dgm:prSet presAssocID="{E12E2331-C564-4D1D-B698-D1EBB1E87AC2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9F182749-CFDB-4490-82EE-6261B3C0D8C2}" type="pres">
      <dgm:prSet presAssocID="{6A6A72D1-5084-459A-B55F-E28C08135E05}" presName="sibTrans" presStyleLbl="sibTrans2D1" presStyleIdx="4" presStyleCnt="6"/>
      <dgm:spPr/>
      <dgm:t>
        <a:bodyPr/>
        <a:lstStyle/>
        <a:p>
          <a:endParaRPr lang="es-PY"/>
        </a:p>
      </dgm:t>
    </dgm:pt>
    <dgm:pt modelId="{623D9436-E62F-49AA-ABDD-62DFBAF1C8F1}" type="pres">
      <dgm:prSet presAssocID="{6A6A72D1-5084-459A-B55F-E28C08135E05}" presName="connectorText" presStyleLbl="sibTrans2D1" presStyleIdx="4" presStyleCnt="6"/>
      <dgm:spPr/>
      <dgm:t>
        <a:bodyPr/>
        <a:lstStyle/>
        <a:p>
          <a:endParaRPr lang="es-PY"/>
        </a:p>
      </dgm:t>
    </dgm:pt>
    <dgm:pt modelId="{2E818F26-198F-403E-8174-5AC0076D2BCF}" type="pres">
      <dgm:prSet presAssocID="{15C23690-655E-418C-862E-F21F663989B7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D04808DA-077C-4629-97F3-2C6A99B18A2B}" type="pres">
      <dgm:prSet presAssocID="{51B3B036-9A6F-4AEB-AF71-567216EA3DCA}" presName="sibTrans" presStyleLbl="sibTrans2D1" presStyleIdx="5" presStyleCnt="6"/>
      <dgm:spPr/>
      <dgm:t>
        <a:bodyPr/>
        <a:lstStyle/>
        <a:p>
          <a:endParaRPr lang="es-PY"/>
        </a:p>
      </dgm:t>
    </dgm:pt>
    <dgm:pt modelId="{B0A8D88B-3B9C-4C51-B448-3DBA59D72A9C}" type="pres">
      <dgm:prSet presAssocID="{51B3B036-9A6F-4AEB-AF71-567216EA3DCA}" presName="connectorText" presStyleLbl="sibTrans2D1" presStyleIdx="5" presStyleCnt="6"/>
      <dgm:spPr/>
      <dgm:t>
        <a:bodyPr/>
        <a:lstStyle/>
        <a:p>
          <a:endParaRPr lang="es-PY"/>
        </a:p>
      </dgm:t>
    </dgm:pt>
  </dgm:ptLst>
  <dgm:cxnLst>
    <dgm:cxn modelId="{D29BF52D-D6CC-4EF4-B88B-C21C6BFD83C9}" type="presOf" srcId="{D451C5EE-D51D-4379-ACF4-916E03DE0715}" destId="{92D9122D-9514-4D30-8145-0A0E21BC46AC}" srcOrd="0" destOrd="0" presId="urn:microsoft.com/office/officeart/2005/8/layout/cycle2"/>
    <dgm:cxn modelId="{3507F572-A35D-481A-9D21-71B6B3B7304E}" srcId="{7B19F7E0-E495-4CA2-BF85-AA3C99D84CED}" destId="{1010ADF4-8DA4-4F71-B503-E9BC1139AE13}" srcOrd="1" destOrd="0" parTransId="{0E4D4E62-8470-490F-AD6D-13414646363A}" sibTransId="{546A3CE5-D3EB-4679-97C0-751229B3380A}"/>
    <dgm:cxn modelId="{35854851-F9B9-43F8-9818-F13D38DD25B4}" type="presOf" srcId="{5E4A0B60-ECFA-4813-ACF5-FF39B93AF678}" destId="{F001161F-94A5-43E5-8F90-6F94CD408A72}" srcOrd="0" destOrd="0" presId="urn:microsoft.com/office/officeart/2005/8/layout/cycle2"/>
    <dgm:cxn modelId="{FA2AC82A-4235-42CF-B2D4-89B8AA11B4AD}" type="presOf" srcId="{E12E2331-C564-4D1D-B698-D1EBB1E87AC2}" destId="{F618A24C-1803-4A8B-9077-CDEA421237BC}" srcOrd="0" destOrd="0" presId="urn:microsoft.com/office/officeart/2005/8/layout/cycle2"/>
    <dgm:cxn modelId="{7B464B28-083E-4E30-B9F9-C53C1D30AF45}" type="presOf" srcId="{6A6A72D1-5084-459A-B55F-E28C08135E05}" destId="{623D9436-E62F-49AA-ABDD-62DFBAF1C8F1}" srcOrd="1" destOrd="0" presId="urn:microsoft.com/office/officeart/2005/8/layout/cycle2"/>
    <dgm:cxn modelId="{9AEB3CA0-7BEE-4EF8-85DD-68557637734B}" srcId="{7B19F7E0-E495-4CA2-BF85-AA3C99D84CED}" destId="{BC969143-EBF8-4005-8BED-DC756A8BF46F}" srcOrd="0" destOrd="0" parTransId="{B9CF67D2-65C3-4E08-8EF3-EA1F77E56883}" sibTransId="{E3DE9016-A11B-4CFD-AE9A-2644037FC115}"/>
    <dgm:cxn modelId="{A52643EB-FFA2-493D-8A29-D634F01BF941}" type="presOf" srcId="{E3DE9016-A11B-4CFD-AE9A-2644037FC115}" destId="{573EE48C-2D44-4F86-A218-1A392137C6F2}" srcOrd="1" destOrd="0" presId="urn:microsoft.com/office/officeart/2005/8/layout/cycle2"/>
    <dgm:cxn modelId="{926621E8-3A52-408C-A9D4-9BD12CB93D3C}" srcId="{7B19F7E0-E495-4CA2-BF85-AA3C99D84CED}" destId="{15C23690-655E-418C-862E-F21F663989B7}" srcOrd="5" destOrd="0" parTransId="{D47C0C71-3166-4EDD-89A5-1A7120E10EE2}" sibTransId="{51B3B036-9A6F-4AEB-AF71-567216EA3DCA}"/>
    <dgm:cxn modelId="{B761081A-F58A-4043-B524-90CC8B62E5BD}" type="presOf" srcId="{76F6FDFE-0A62-4D90-A190-97B5094D0F17}" destId="{5A502655-48B1-4D56-8AF5-8A6AA291C1E6}" srcOrd="0" destOrd="0" presId="urn:microsoft.com/office/officeart/2005/8/layout/cycle2"/>
    <dgm:cxn modelId="{8050FE14-4677-44AA-98BE-1F3157D35BC8}" type="presOf" srcId="{1010ADF4-8DA4-4F71-B503-E9BC1139AE13}" destId="{75C79BDA-2527-4952-BAFF-F94AB18C6D11}" srcOrd="0" destOrd="0" presId="urn:microsoft.com/office/officeart/2005/8/layout/cycle2"/>
    <dgm:cxn modelId="{703E138E-D314-478C-83B6-E758E1FC7A51}" type="presOf" srcId="{BC969143-EBF8-4005-8BED-DC756A8BF46F}" destId="{46A13D3D-869E-4780-9E17-DF5030E762D7}" srcOrd="0" destOrd="0" presId="urn:microsoft.com/office/officeart/2005/8/layout/cycle2"/>
    <dgm:cxn modelId="{42F069E1-425A-4B67-837A-ADF8D8D950D2}" type="presOf" srcId="{5E4A0B60-ECFA-4813-ACF5-FF39B93AF678}" destId="{89D7E9E0-AE23-480D-B383-D878C3329752}" srcOrd="1" destOrd="0" presId="urn:microsoft.com/office/officeart/2005/8/layout/cycle2"/>
    <dgm:cxn modelId="{2835855C-6845-4597-862C-E33380406D27}" srcId="{7B19F7E0-E495-4CA2-BF85-AA3C99D84CED}" destId="{D451C5EE-D51D-4379-ACF4-916E03DE0715}" srcOrd="3" destOrd="0" parTransId="{09AF0A78-8A17-4E82-ACE2-20A4FD405A7F}" sibTransId="{76F6FDFE-0A62-4D90-A190-97B5094D0F17}"/>
    <dgm:cxn modelId="{1D35799F-8233-43F0-B3C4-7A0151C4C4D1}" type="presOf" srcId="{51B3B036-9A6F-4AEB-AF71-567216EA3DCA}" destId="{B0A8D88B-3B9C-4C51-B448-3DBA59D72A9C}" srcOrd="1" destOrd="0" presId="urn:microsoft.com/office/officeart/2005/8/layout/cycle2"/>
    <dgm:cxn modelId="{564D8AA6-3712-4EF8-B53F-F57DA39256CF}" srcId="{7B19F7E0-E495-4CA2-BF85-AA3C99D84CED}" destId="{189387E4-E5C4-44B7-B5E0-DBE987B39B54}" srcOrd="2" destOrd="0" parTransId="{BFAA758B-89F7-40E7-A2B2-67989E87A8B1}" sibTransId="{5E4A0B60-ECFA-4813-ACF5-FF39B93AF678}"/>
    <dgm:cxn modelId="{2CF265AD-73B3-44AB-AD59-6B06717B1222}" type="presOf" srcId="{7B19F7E0-E495-4CA2-BF85-AA3C99D84CED}" destId="{5A14FAD1-A16D-4105-9339-97A4E7653425}" srcOrd="0" destOrd="0" presId="urn:microsoft.com/office/officeart/2005/8/layout/cycle2"/>
    <dgm:cxn modelId="{37F572BE-AC5B-4293-8A89-96A77E26DD03}" type="presOf" srcId="{76F6FDFE-0A62-4D90-A190-97B5094D0F17}" destId="{8C5FCA12-34A5-4030-BE40-C0BB657BF96B}" srcOrd="1" destOrd="0" presId="urn:microsoft.com/office/officeart/2005/8/layout/cycle2"/>
    <dgm:cxn modelId="{04B7C03E-9F64-4397-BB38-D2FD4C6936D2}" type="presOf" srcId="{E3DE9016-A11B-4CFD-AE9A-2644037FC115}" destId="{FA2670DF-1D59-420E-866B-8E305E0EFF00}" srcOrd="0" destOrd="0" presId="urn:microsoft.com/office/officeart/2005/8/layout/cycle2"/>
    <dgm:cxn modelId="{80FFD829-ABF4-46F8-83D6-B6E36C60A277}" type="presOf" srcId="{15C23690-655E-418C-862E-F21F663989B7}" destId="{2E818F26-198F-403E-8174-5AC0076D2BCF}" srcOrd="0" destOrd="0" presId="urn:microsoft.com/office/officeart/2005/8/layout/cycle2"/>
    <dgm:cxn modelId="{8E4F9829-7984-4B7D-ACE1-85508C89CD60}" type="presOf" srcId="{51B3B036-9A6F-4AEB-AF71-567216EA3DCA}" destId="{D04808DA-077C-4629-97F3-2C6A99B18A2B}" srcOrd="0" destOrd="0" presId="urn:microsoft.com/office/officeart/2005/8/layout/cycle2"/>
    <dgm:cxn modelId="{210C0EF0-4293-46A7-A722-76B5E2D5FF88}" srcId="{7B19F7E0-E495-4CA2-BF85-AA3C99D84CED}" destId="{E12E2331-C564-4D1D-B698-D1EBB1E87AC2}" srcOrd="4" destOrd="0" parTransId="{319BC146-11F3-4952-8089-576CE59AFC63}" sibTransId="{6A6A72D1-5084-459A-B55F-E28C08135E05}"/>
    <dgm:cxn modelId="{91DA908F-FD31-40E7-924B-909464320F6E}" type="presOf" srcId="{546A3CE5-D3EB-4679-97C0-751229B3380A}" destId="{12FC81E7-C561-4EAD-BBB6-64CF37821C3A}" srcOrd="1" destOrd="0" presId="urn:microsoft.com/office/officeart/2005/8/layout/cycle2"/>
    <dgm:cxn modelId="{0A0DD43E-7734-4720-BA77-586400BF9571}" type="presOf" srcId="{546A3CE5-D3EB-4679-97C0-751229B3380A}" destId="{B6697C3A-030B-442B-ACDE-F7E2F0A6ED07}" srcOrd="0" destOrd="0" presId="urn:microsoft.com/office/officeart/2005/8/layout/cycle2"/>
    <dgm:cxn modelId="{F3112666-DA67-42FD-9343-3FFB926340DA}" type="presOf" srcId="{189387E4-E5C4-44B7-B5E0-DBE987B39B54}" destId="{13F5F31F-79F9-448F-A62C-4A920438CB08}" srcOrd="0" destOrd="0" presId="urn:microsoft.com/office/officeart/2005/8/layout/cycle2"/>
    <dgm:cxn modelId="{D52B26E7-CF6B-468B-9454-F7B8568D9067}" type="presOf" srcId="{6A6A72D1-5084-459A-B55F-E28C08135E05}" destId="{9F182749-CFDB-4490-82EE-6261B3C0D8C2}" srcOrd="0" destOrd="0" presId="urn:microsoft.com/office/officeart/2005/8/layout/cycle2"/>
    <dgm:cxn modelId="{A9CD498F-31BC-4CA0-BBF7-AE3F9441D57E}" type="presParOf" srcId="{5A14FAD1-A16D-4105-9339-97A4E7653425}" destId="{46A13D3D-869E-4780-9E17-DF5030E762D7}" srcOrd="0" destOrd="0" presId="urn:microsoft.com/office/officeart/2005/8/layout/cycle2"/>
    <dgm:cxn modelId="{4D6D78C3-C36A-4374-BB6F-36E79B1A921B}" type="presParOf" srcId="{5A14FAD1-A16D-4105-9339-97A4E7653425}" destId="{FA2670DF-1D59-420E-866B-8E305E0EFF00}" srcOrd="1" destOrd="0" presId="urn:microsoft.com/office/officeart/2005/8/layout/cycle2"/>
    <dgm:cxn modelId="{F12FA5E3-C541-4198-BD8A-7D04A7B24A3E}" type="presParOf" srcId="{FA2670DF-1D59-420E-866B-8E305E0EFF00}" destId="{573EE48C-2D44-4F86-A218-1A392137C6F2}" srcOrd="0" destOrd="0" presId="urn:microsoft.com/office/officeart/2005/8/layout/cycle2"/>
    <dgm:cxn modelId="{06949ECD-4A90-4564-B97D-B31BF81BC9EC}" type="presParOf" srcId="{5A14FAD1-A16D-4105-9339-97A4E7653425}" destId="{75C79BDA-2527-4952-BAFF-F94AB18C6D11}" srcOrd="2" destOrd="0" presId="urn:microsoft.com/office/officeart/2005/8/layout/cycle2"/>
    <dgm:cxn modelId="{67AF6695-393D-414C-8A2E-C0D71F149EC7}" type="presParOf" srcId="{5A14FAD1-A16D-4105-9339-97A4E7653425}" destId="{B6697C3A-030B-442B-ACDE-F7E2F0A6ED07}" srcOrd="3" destOrd="0" presId="urn:microsoft.com/office/officeart/2005/8/layout/cycle2"/>
    <dgm:cxn modelId="{E75A206C-4CAB-4696-BE74-7959B962E06A}" type="presParOf" srcId="{B6697C3A-030B-442B-ACDE-F7E2F0A6ED07}" destId="{12FC81E7-C561-4EAD-BBB6-64CF37821C3A}" srcOrd="0" destOrd="0" presId="urn:microsoft.com/office/officeart/2005/8/layout/cycle2"/>
    <dgm:cxn modelId="{2A21E2F3-8DB7-4D61-808D-822ADFD6F5FA}" type="presParOf" srcId="{5A14FAD1-A16D-4105-9339-97A4E7653425}" destId="{13F5F31F-79F9-448F-A62C-4A920438CB08}" srcOrd="4" destOrd="0" presId="urn:microsoft.com/office/officeart/2005/8/layout/cycle2"/>
    <dgm:cxn modelId="{E9D7A7FB-4BAA-4DA9-814E-B5C062738897}" type="presParOf" srcId="{5A14FAD1-A16D-4105-9339-97A4E7653425}" destId="{F001161F-94A5-43E5-8F90-6F94CD408A72}" srcOrd="5" destOrd="0" presId="urn:microsoft.com/office/officeart/2005/8/layout/cycle2"/>
    <dgm:cxn modelId="{33E78410-66E1-4940-81DD-F91CA1DE5B1C}" type="presParOf" srcId="{F001161F-94A5-43E5-8F90-6F94CD408A72}" destId="{89D7E9E0-AE23-480D-B383-D878C3329752}" srcOrd="0" destOrd="0" presId="urn:microsoft.com/office/officeart/2005/8/layout/cycle2"/>
    <dgm:cxn modelId="{36C9FAA9-B292-4B86-A64E-62DFD5428362}" type="presParOf" srcId="{5A14FAD1-A16D-4105-9339-97A4E7653425}" destId="{92D9122D-9514-4D30-8145-0A0E21BC46AC}" srcOrd="6" destOrd="0" presId="urn:microsoft.com/office/officeart/2005/8/layout/cycle2"/>
    <dgm:cxn modelId="{FF2BEFFB-D59F-45B3-970C-767C626B7268}" type="presParOf" srcId="{5A14FAD1-A16D-4105-9339-97A4E7653425}" destId="{5A502655-48B1-4D56-8AF5-8A6AA291C1E6}" srcOrd="7" destOrd="0" presId="urn:microsoft.com/office/officeart/2005/8/layout/cycle2"/>
    <dgm:cxn modelId="{4FDC482F-0E7F-4708-91BD-0465D64EEB1D}" type="presParOf" srcId="{5A502655-48B1-4D56-8AF5-8A6AA291C1E6}" destId="{8C5FCA12-34A5-4030-BE40-C0BB657BF96B}" srcOrd="0" destOrd="0" presId="urn:microsoft.com/office/officeart/2005/8/layout/cycle2"/>
    <dgm:cxn modelId="{E26965F9-51BC-4CDE-B059-4134BBBEE7F2}" type="presParOf" srcId="{5A14FAD1-A16D-4105-9339-97A4E7653425}" destId="{F618A24C-1803-4A8B-9077-CDEA421237BC}" srcOrd="8" destOrd="0" presId="urn:microsoft.com/office/officeart/2005/8/layout/cycle2"/>
    <dgm:cxn modelId="{4898C420-6A2A-4A3F-B65E-E28D470A54CF}" type="presParOf" srcId="{5A14FAD1-A16D-4105-9339-97A4E7653425}" destId="{9F182749-CFDB-4490-82EE-6261B3C0D8C2}" srcOrd="9" destOrd="0" presId="urn:microsoft.com/office/officeart/2005/8/layout/cycle2"/>
    <dgm:cxn modelId="{84B505DB-9290-47EA-A851-6A7D3AE3A59B}" type="presParOf" srcId="{9F182749-CFDB-4490-82EE-6261B3C0D8C2}" destId="{623D9436-E62F-49AA-ABDD-62DFBAF1C8F1}" srcOrd="0" destOrd="0" presId="urn:microsoft.com/office/officeart/2005/8/layout/cycle2"/>
    <dgm:cxn modelId="{BE6DE732-3389-4F0D-94EF-8C0D619181D9}" type="presParOf" srcId="{5A14FAD1-A16D-4105-9339-97A4E7653425}" destId="{2E818F26-198F-403E-8174-5AC0076D2BCF}" srcOrd="10" destOrd="0" presId="urn:microsoft.com/office/officeart/2005/8/layout/cycle2"/>
    <dgm:cxn modelId="{FE838335-C9B8-4C96-A3B3-3ACAEA73179E}" type="presParOf" srcId="{5A14FAD1-A16D-4105-9339-97A4E7653425}" destId="{D04808DA-077C-4629-97F3-2C6A99B18A2B}" srcOrd="11" destOrd="0" presId="urn:microsoft.com/office/officeart/2005/8/layout/cycle2"/>
    <dgm:cxn modelId="{7494DC9E-F252-4F5D-9BBE-052926295D96}" type="presParOf" srcId="{D04808DA-077C-4629-97F3-2C6A99B18A2B}" destId="{B0A8D88B-3B9C-4C51-B448-3DBA59D72A9C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39696B1-40BD-4682-942F-33038699080E}" type="doc">
      <dgm:prSet loTypeId="urn:microsoft.com/office/officeart/2005/8/layout/hList7" loCatId="list" qsTypeId="urn:microsoft.com/office/officeart/2005/8/quickstyle/simple1" qsCatId="simple" csTypeId="urn:microsoft.com/office/officeart/2005/8/colors/accent5_3" csCatId="accent5" phldr="1"/>
      <dgm:spPr/>
      <dgm:t>
        <a:bodyPr/>
        <a:lstStyle/>
        <a:p>
          <a:endParaRPr lang="es-PY"/>
        </a:p>
      </dgm:t>
    </dgm:pt>
    <dgm:pt modelId="{877E2202-568F-46C4-9CA1-656050F02B66}">
      <dgm:prSet phldrT="[Texto]" custT="1"/>
      <dgm:spPr>
        <a:solidFill>
          <a:srgbClr val="52BAB5"/>
        </a:solidFill>
        <a:ln>
          <a:noFill/>
        </a:ln>
      </dgm:spPr>
      <dgm:t>
        <a:bodyPr/>
        <a:lstStyle/>
        <a:p>
          <a:pPr algn="ctr"/>
          <a:r>
            <a:rPr lang="es-PY" sz="2400" b="1" dirty="0" smtClean="0"/>
            <a:t>EXPECTATIVA</a:t>
          </a:r>
          <a:endParaRPr lang="es-PY" sz="2100" b="1" dirty="0" smtClean="0"/>
        </a:p>
        <a:p>
          <a:pPr algn="ctr"/>
          <a:r>
            <a:rPr lang="es-PY" sz="2000" dirty="0" smtClean="0"/>
            <a:t>Planificación al menos </a:t>
          </a:r>
          <a:r>
            <a:rPr lang="es-PY" sz="2000" b="1" u="sng" dirty="0" smtClean="0"/>
            <a:t>una vez al año</a:t>
          </a:r>
          <a:r>
            <a:rPr lang="es-PY" sz="2000" b="1" u="none" dirty="0" smtClean="0"/>
            <a:t> </a:t>
          </a:r>
          <a:r>
            <a:rPr lang="es-PY" sz="2000" dirty="0" smtClean="0"/>
            <a:t>por proyecto</a:t>
          </a:r>
          <a:endParaRPr lang="es-PY" sz="2000" b="1" dirty="0"/>
        </a:p>
      </dgm:t>
    </dgm:pt>
    <dgm:pt modelId="{80627102-B050-480B-9C2F-371873A79CE3}" type="parTrans" cxnId="{DD9E8BCD-BC6A-4760-9CCA-114D9B772DB3}">
      <dgm:prSet/>
      <dgm:spPr/>
      <dgm:t>
        <a:bodyPr/>
        <a:lstStyle/>
        <a:p>
          <a:endParaRPr lang="es-PY"/>
        </a:p>
      </dgm:t>
    </dgm:pt>
    <dgm:pt modelId="{81959FF1-1F9D-435E-97C9-B6BC1F126E4E}" type="sibTrans" cxnId="{DD9E8BCD-BC6A-4760-9CCA-114D9B772DB3}">
      <dgm:prSet/>
      <dgm:spPr/>
      <dgm:t>
        <a:bodyPr/>
        <a:lstStyle/>
        <a:p>
          <a:endParaRPr lang="es-PY"/>
        </a:p>
      </dgm:t>
    </dgm:pt>
    <dgm:pt modelId="{82E753EF-80E0-4D59-8C5E-3DC2B98206D8}">
      <dgm:prSet phldrT="[Texto]" custT="1"/>
      <dgm:spPr>
        <a:solidFill>
          <a:srgbClr val="42A49F"/>
        </a:solidFill>
        <a:ln>
          <a:noFill/>
        </a:ln>
      </dgm:spPr>
      <dgm:t>
        <a:bodyPr/>
        <a:lstStyle/>
        <a:p>
          <a:pPr algn="ctr"/>
          <a:r>
            <a:rPr lang="es-PY" sz="2400" b="1" dirty="0" smtClean="0"/>
            <a:t>ACTUALIDAD</a:t>
          </a:r>
          <a:endParaRPr lang="es-PY" sz="2100" b="1" dirty="0" smtClean="0"/>
        </a:p>
        <a:p>
          <a:pPr algn="ctr"/>
          <a:r>
            <a:rPr lang="es-PY" sz="2000" dirty="0" smtClean="0"/>
            <a:t>Planificación por proyectos de </a:t>
          </a:r>
          <a:r>
            <a:rPr lang="es-PY" sz="2000" b="1" u="sng" dirty="0" smtClean="0"/>
            <a:t>todas</a:t>
          </a:r>
          <a:r>
            <a:rPr lang="es-PY" sz="2000" dirty="0" smtClean="0"/>
            <a:t> sus propuestas pedagógicas</a:t>
          </a:r>
          <a:endParaRPr lang="es-PY" sz="2000" b="1" dirty="0"/>
        </a:p>
      </dgm:t>
    </dgm:pt>
    <dgm:pt modelId="{B6A92C98-464A-4080-ABA1-5495B9EEFC24}" type="parTrans" cxnId="{79BB53AA-FE79-495F-B1DD-0E6475DAF60D}">
      <dgm:prSet/>
      <dgm:spPr/>
      <dgm:t>
        <a:bodyPr/>
        <a:lstStyle/>
        <a:p>
          <a:endParaRPr lang="es-PY"/>
        </a:p>
      </dgm:t>
    </dgm:pt>
    <dgm:pt modelId="{9FA65AB3-0E8E-48A9-AD48-AE6235DAAD7E}" type="sibTrans" cxnId="{79BB53AA-FE79-495F-B1DD-0E6475DAF60D}">
      <dgm:prSet/>
      <dgm:spPr/>
      <dgm:t>
        <a:bodyPr/>
        <a:lstStyle/>
        <a:p>
          <a:endParaRPr lang="es-PY"/>
        </a:p>
      </dgm:t>
    </dgm:pt>
    <dgm:pt modelId="{2B0C7018-89A6-4924-A627-E9B6773937E8}" type="pres">
      <dgm:prSet presAssocID="{C39696B1-40BD-4682-942F-33038699080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PY"/>
        </a:p>
      </dgm:t>
    </dgm:pt>
    <dgm:pt modelId="{6B5A0C07-C0D1-4A5F-8752-8E2687FB3DBD}" type="pres">
      <dgm:prSet presAssocID="{C39696B1-40BD-4682-942F-33038699080E}" presName="fgShape" presStyleLbl="fgShp" presStyleIdx="0" presStyleCnt="1"/>
      <dgm:spPr>
        <a:ln>
          <a:noFill/>
        </a:ln>
      </dgm:spPr>
    </dgm:pt>
    <dgm:pt modelId="{C4C3CD08-85D6-49B0-A7C6-232A5081C0E1}" type="pres">
      <dgm:prSet presAssocID="{C39696B1-40BD-4682-942F-33038699080E}" presName="linComp" presStyleCnt="0"/>
      <dgm:spPr/>
    </dgm:pt>
    <dgm:pt modelId="{A0CF91B3-1AA6-47FD-A2A4-C653851826BD}" type="pres">
      <dgm:prSet presAssocID="{877E2202-568F-46C4-9CA1-656050F02B66}" presName="compNode" presStyleCnt="0"/>
      <dgm:spPr/>
    </dgm:pt>
    <dgm:pt modelId="{D3ABB302-D8DC-41E4-93EB-9A673E0BA5A0}" type="pres">
      <dgm:prSet presAssocID="{877E2202-568F-46C4-9CA1-656050F02B66}" presName="bkgdShape" presStyleLbl="node1" presStyleIdx="0" presStyleCnt="2"/>
      <dgm:spPr/>
      <dgm:t>
        <a:bodyPr/>
        <a:lstStyle/>
        <a:p>
          <a:endParaRPr lang="es-PY"/>
        </a:p>
      </dgm:t>
    </dgm:pt>
    <dgm:pt modelId="{E161CBD4-55BC-463F-85F9-1B0D3399B117}" type="pres">
      <dgm:prSet presAssocID="{877E2202-568F-46C4-9CA1-656050F02B66}" presName="nodeTx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1926B072-A12A-4441-B1FB-3C6A3E8E6531}" type="pres">
      <dgm:prSet presAssocID="{877E2202-568F-46C4-9CA1-656050F02B66}" presName="invisiNode" presStyleLbl="node1" presStyleIdx="0" presStyleCnt="2"/>
      <dgm:spPr/>
    </dgm:pt>
    <dgm:pt modelId="{2A0162AF-05EE-400B-BEC3-221EE550BCB0}" type="pres">
      <dgm:prSet presAssocID="{877E2202-568F-46C4-9CA1-656050F02B66}" presName="imagNode" presStyleLbl="fgImgPlac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5BE19456-53B7-41C4-B032-11546CEDC971}" type="pres">
      <dgm:prSet presAssocID="{81959FF1-1F9D-435E-97C9-B6BC1F126E4E}" presName="sibTrans" presStyleLbl="sibTrans2D1" presStyleIdx="0" presStyleCnt="0"/>
      <dgm:spPr/>
      <dgm:t>
        <a:bodyPr/>
        <a:lstStyle/>
        <a:p>
          <a:endParaRPr lang="es-PY"/>
        </a:p>
      </dgm:t>
    </dgm:pt>
    <dgm:pt modelId="{46C6871C-E6FC-4D59-83CF-068D26E8779D}" type="pres">
      <dgm:prSet presAssocID="{82E753EF-80E0-4D59-8C5E-3DC2B98206D8}" presName="compNode" presStyleCnt="0"/>
      <dgm:spPr/>
    </dgm:pt>
    <dgm:pt modelId="{FF03B1C0-4616-4599-BD6F-DB6798CA66A8}" type="pres">
      <dgm:prSet presAssocID="{82E753EF-80E0-4D59-8C5E-3DC2B98206D8}" presName="bkgdShape" presStyleLbl="node1" presStyleIdx="1" presStyleCnt="2"/>
      <dgm:spPr/>
      <dgm:t>
        <a:bodyPr/>
        <a:lstStyle/>
        <a:p>
          <a:endParaRPr lang="es-PY"/>
        </a:p>
      </dgm:t>
    </dgm:pt>
    <dgm:pt modelId="{5D0E946C-DEC6-4F1C-8D45-A5796622D3C3}" type="pres">
      <dgm:prSet presAssocID="{82E753EF-80E0-4D59-8C5E-3DC2B98206D8}" presName="nodeT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61D90E87-CF23-43D3-821E-DB223EFF776F}" type="pres">
      <dgm:prSet presAssocID="{82E753EF-80E0-4D59-8C5E-3DC2B98206D8}" presName="invisiNode" presStyleLbl="node1" presStyleIdx="1" presStyleCnt="2"/>
      <dgm:spPr/>
    </dgm:pt>
    <dgm:pt modelId="{601D866F-4A2F-4D77-88E9-77A4E260DD9A}" type="pres">
      <dgm:prSet presAssocID="{82E753EF-80E0-4D59-8C5E-3DC2B98206D8}" presName="imagNode" presStyleLbl="fgImgPlace1" presStyleIdx="1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dgm:spPr>
    </dgm:pt>
  </dgm:ptLst>
  <dgm:cxnLst>
    <dgm:cxn modelId="{AA5EFDCA-414E-4ED9-9D99-F675AEA395BB}" type="presOf" srcId="{82E753EF-80E0-4D59-8C5E-3DC2B98206D8}" destId="{FF03B1C0-4616-4599-BD6F-DB6798CA66A8}" srcOrd="0" destOrd="0" presId="urn:microsoft.com/office/officeart/2005/8/layout/hList7"/>
    <dgm:cxn modelId="{F87832F3-9442-4661-8D34-5B7C25EBE8A4}" type="presOf" srcId="{82E753EF-80E0-4D59-8C5E-3DC2B98206D8}" destId="{5D0E946C-DEC6-4F1C-8D45-A5796622D3C3}" srcOrd="1" destOrd="0" presId="urn:microsoft.com/office/officeart/2005/8/layout/hList7"/>
    <dgm:cxn modelId="{B04FE407-FDC2-423E-AD51-650629A09234}" type="presOf" srcId="{877E2202-568F-46C4-9CA1-656050F02B66}" destId="{E161CBD4-55BC-463F-85F9-1B0D3399B117}" srcOrd="1" destOrd="0" presId="urn:microsoft.com/office/officeart/2005/8/layout/hList7"/>
    <dgm:cxn modelId="{90DCC292-B8CE-4029-B01A-F7FDA68C987C}" type="presOf" srcId="{877E2202-568F-46C4-9CA1-656050F02B66}" destId="{D3ABB302-D8DC-41E4-93EB-9A673E0BA5A0}" srcOrd="0" destOrd="0" presId="urn:microsoft.com/office/officeart/2005/8/layout/hList7"/>
    <dgm:cxn modelId="{BC82047F-C21D-42C9-BC73-B40B3E2EA140}" type="presOf" srcId="{C39696B1-40BD-4682-942F-33038699080E}" destId="{2B0C7018-89A6-4924-A627-E9B6773937E8}" srcOrd="0" destOrd="0" presId="urn:microsoft.com/office/officeart/2005/8/layout/hList7"/>
    <dgm:cxn modelId="{C6B4E5FD-3C88-49E8-8025-1D87044E426B}" type="presOf" srcId="{81959FF1-1F9D-435E-97C9-B6BC1F126E4E}" destId="{5BE19456-53B7-41C4-B032-11546CEDC971}" srcOrd="0" destOrd="0" presId="urn:microsoft.com/office/officeart/2005/8/layout/hList7"/>
    <dgm:cxn modelId="{79BB53AA-FE79-495F-B1DD-0E6475DAF60D}" srcId="{C39696B1-40BD-4682-942F-33038699080E}" destId="{82E753EF-80E0-4D59-8C5E-3DC2B98206D8}" srcOrd="1" destOrd="0" parTransId="{B6A92C98-464A-4080-ABA1-5495B9EEFC24}" sibTransId="{9FA65AB3-0E8E-48A9-AD48-AE6235DAAD7E}"/>
    <dgm:cxn modelId="{DD9E8BCD-BC6A-4760-9CCA-114D9B772DB3}" srcId="{C39696B1-40BD-4682-942F-33038699080E}" destId="{877E2202-568F-46C4-9CA1-656050F02B66}" srcOrd="0" destOrd="0" parTransId="{80627102-B050-480B-9C2F-371873A79CE3}" sibTransId="{81959FF1-1F9D-435E-97C9-B6BC1F126E4E}"/>
    <dgm:cxn modelId="{8B32DB9D-7465-4F07-930D-1C9585638C13}" type="presParOf" srcId="{2B0C7018-89A6-4924-A627-E9B6773937E8}" destId="{6B5A0C07-C0D1-4A5F-8752-8E2687FB3DBD}" srcOrd="0" destOrd="0" presId="urn:microsoft.com/office/officeart/2005/8/layout/hList7"/>
    <dgm:cxn modelId="{8818E737-876D-4722-B21E-73020A56BD21}" type="presParOf" srcId="{2B0C7018-89A6-4924-A627-E9B6773937E8}" destId="{C4C3CD08-85D6-49B0-A7C6-232A5081C0E1}" srcOrd="1" destOrd="0" presId="urn:microsoft.com/office/officeart/2005/8/layout/hList7"/>
    <dgm:cxn modelId="{5A674C4D-8E7A-46BE-95C2-19CD098364CD}" type="presParOf" srcId="{C4C3CD08-85D6-49B0-A7C6-232A5081C0E1}" destId="{A0CF91B3-1AA6-47FD-A2A4-C653851826BD}" srcOrd="0" destOrd="0" presId="urn:microsoft.com/office/officeart/2005/8/layout/hList7"/>
    <dgm:cxn modelId="{B9D9CD8A-4B1A-496D-847A-050BE4ED73FB}" type="presParOf" srcId="{A0CF91B3-1AA6-47FD-A2A4-C653851826BD}" destId="{D3ABB302-D8DC-41E4-93EB-9A673E0BA5A0}" srcOrd="0" destOrd="0" presId="urn:microsoft.com/office/officeart/2005/8/layout/hList7"/>
    <dgm:cxn modelId="{BC2A1C18-0B0B-4736-984F-B2FC0A690955}" type="presParOf" srcId="{A0CF91B3-1AA6-47FD-A2A4-C653851826BD}" destId="{E161CBD4-55BC-463F-85F9-1B0D3399B117}" srcOrd="1" destOrd="0" presId="urn:microsoft.com/office/officeart/2005/8/layout/hList7"/>
    <dgm:cxn modelId="{54140DB8-3126-40DE-87E4-6B35CB55C672}" type="presParOf" srcId="{A0CF91B3-1AA6-47FD-A2A4-C653851826BD}" destId="{1926B072-A12A-4441-B1FB-3C6A3E8E6531}" srcOrd="2" destOrd="0" presId="urn:microsoft.com/office/officeart/2005/8/layout/hList7"/>
    <dgm:cxn modelId="{DD704987-F693-4D21-A109-9BB0F9BD4854}" type="presParOf" srcId="{A0CF91B3-1AA6-47FD-A2A4-C653851826BD}" destId="{2A0162AF-05EE-400B-BEC3-221EE550BCB0}" srcOrd="3" destOrd="0" presId="urn:microsoft.com/office/officeart/2005/8/layout/hList7"/>
    <dgm:cxn modelId="{E9C1BCBE-0BB2-43FD-BB71-92FC2AABD7C4}" type="presParOf" srcId="{C4C3CD08-85D6-49B0-A7C6-232A5081C0E1}" destId="{5BE19456-53B7-41C4-B032-11546CEDC971}" srcOrd="1" destOrd="0" presId="urn:microsoft.com/office/officeart/2005/8/layout/hList7"/>
    <dgm:cxn modelId="{21410D4C-440E-439C-8CA5-C36399C699C2}" type="presParOf" srcId="{C4C3CD08-85D6-49B0-A7C6-232A5081C0E1}" destId="{46C6871C-E6FC-4D59-83CF-068D26E8779D}" srcOrd="2" destOrd="0" presId="urn:microsoft.com/office/officeart/2005/8/layout/hList7"/>
    <dgm:cxn modelId="{778D9BD5-E33A-4D37-BA58-E5E414119CFB}" type="presParOf" srcId="{46C6871C-E6FC-4D59-83CF-068D26E8779D}" destId="{FF03B1C0-4616-4599-BD6F-DB6798CA66A8}" srcOrd="0" destOrd="0" presId="urn:microsoft.com/office/officeart/2005/8/layout/hList7"/>
    <dgm:cxn modelId="{B828A41E-17B3-461E-922E-889913B0EE57}" type="presParOf" srcId="{46C6871C-E6FC-4D59-83CF-068D26E8779D}" destId="{5D0E946C-DEC6-4F1C-8D45-A5796622D3C3}" srcOrd="1" destOrd="0" presId="urn:microsoft.com/office/officeart/2005/8/layout/hList7"/>
    <dgm:cxn modelId="{33619BD1-E763-42E1-9719-71ED8BA5783D}" type="presParOf" srcId="{46C6871C-E6FC-4D59-83CF-068D26E8779D}" destId="{61D90E87-CF23-43D3-821E-DB223EFF776F}" srcOrd="2" destOrd="0" presId="urn:microsoft.com/office/officeart/2005/8/layout/hList7"/>
    <dgm:cxn modelId="{1301F354-0945-46E7-BEDA-95CD88DB114E}" type="presParOf" srcId="{46C6871C-E6FC-4D59-83CF-068D26E8779D}" destId="{601D866F-4A2F-4D77-88E9-77A4E260DD9A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C02E746-87F8-4836-9D9B-BE3977FCA595}" type="doc">
      <dgm:prSet loTypeId="urn:microsoft.com/office/officeart/2009/3/layout/Phased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Y"/>
        </a:p>
      </dgm:t>
    </dgm:pt>
    <dgm:pt modelId="{3626DA06-7CD9-4696-9FB3-5FD130F89956}">
      <dgm:prSet phldrT="[Texto]" custT="1"/>
      <dgm:spPr/>
      <dgm:t>
        <a:bodyPr/>
        <a:lstStyle/>
        <a:p>
          <a:r>
            <a:rPr lang="es-PY" sz="2400" b="1" dirty="0" smtClean="0">
              <a:solidFill>
                <a:srgbClr val="F93D3D"/>
              </a:solidFill>
            </a:rPr>
            <a:t>CAMBIO</a:t>
          </a:r>
          <a:endParaRPr lang="es-PY" sz="2400" b="1" dirty="0">
            <a:solidFill>
              <a:srgbClr val="F93D3D"/>
            </a:solidFill>
          </a:endParaRPr>
        </a:p>
      </dgm:t>
    </dgm:pt>
    <dgm:pt modelId="{780B433E-8B73-4068-816B-58E31EA84D67}" type="parTrans" cxnId="{2713D2DC-99D8-4883-99F6-31C1E81915B3}">
      <dgm:prSet/>
      <dgm:spPr/>
      <dgm:t>
        <a:bodyPr/>
        <a:lstStyle/>
        <a:p>
          <a:endParaRPr lang="es-PY"/>
        </a:p>
      </dgm:t>
    </dgm:pt>
    <dgm:pt modelId="{92DA3E77-7B50-42FB-8AF8-7E17F99212F0}" type="sibTrans" cxnId="{2713D2DC-99D8-4883-99F6-31C1E81915B3}">
      <dgm:prSet/>
      <dgm:spPr/>
      <dgm:t>
        <a:bodyPr/>
        <a:lstStyle/>
        <a:p>
          <a:endParaRPr lang="es-PY"/>
        </a:p>
      </dgm:t>
    </dgm:pt>
    <dgm:pt modelId="{53F38A1F-9BE7-49F9-BB18-97CD02EEEEDC}">
      <dgm:prSet phldrT="[Texto]"/>
      <dgm:spPr>
        <a:solidFill>
          <a:srgbClr val="F93D3D"/>
        </a:solidFill>
        <a:ln>
          <a:noFill/>
        </a:ln>
      </dgm:spPr>
      <dgm:t>
        <a:bodyPr/>
        <a:lstStyle/>
        <a:p>
          <a:r>
            <a:rPr lang="es-PY" b="1" dirty="0" smtClean="0">
              <a:solidFill>
                <a:schemeClr val="bg1"/>
              </a:solidFill>
            </a:rPr>
            <a:t>Progresivo</a:t>
          </a:r>
          <a:endParaRPr lang="es-PY" b="1" dirty="0">
            <a:solidFill>
              <a:schemeClr val="bg1"/>
            </a:solidFill>
          </a:endParaRPr>
        </a:p>
      </dgm:t>
    </dgm:pt>
    <dgm:pt modelId="{0390C644-6BC3-4982-B31A-F71A5800C18B}" type="parTrans" cxnId="{6D82F849-A541-4294-996E-EDFE406835EA}">
      <dgm:prSet/>
      <dgm:spPr/>
      <dgm:t>
        <a:bodyPr/>
        <a:lstStyle/>
        <a:p>
          <a:endParaRPr lang="es-PY"/>
        </a:p>
      </dgm:t>
    </dgm:pt>
    <dgm:pt modelId="{F744B3CF-8348-4F3E-92D0-0B63281F74D0}" type="sibTrans" cxnId="{6D82F849-A541-4294-996E-EDFE406835EA}">
      <dgm:prSet/>
      <dgm:spPr/>
      <dgm:t>
        <a:bodyPr/>
        <a:lstStyle/>
        <a:p>
          <a:endParaRPr lang="es-PY"/>
        </a:p>
      </dgm:t>
    </dgm:pt>
    <dgm:pt modelId="{A85D85BE-6AD0-4EA8-BA67-BDCA2E1113C5}">
      <dgm:prSet phldrT="[Texto]"/>
      <dgm:spPr>
        <a:solidFill>
          <a:srgbClr val="F93D3D"/>
        </a:solidFill>
        <a:ln>
          <a:noFill/>
        </a:ln>
      </dgm:spPr>
      <dgm:t>
        <a:bodyPr/>
        <a:lstStyle/>
        <a:p>
          <a:r>
            <a:rPr lang="es-PY" b="1" dirty="0" smtClean="0">
              <a:solidFill>
                <a:schemeClr val="bg1"/>
              </a:solidFill>
            </a:rPr>
            <a:t>Sistemático</a:t>
          </a:r>
          <a:endParaRPr lang="es-PY" b="1" dirty="0">
            <a:solidFill>
              <a:schemeClr val="bg1"/>
            </a:solidFill>
          </a:endParaRPr>
        </a:p>
      </dgm:t>
    </dgm:pt>
    <dgm:pt modelId="{78F19C6A-CA76-4DC8-B090-749A199D9665}" type="parTrans" cxnId="{EA67AA43-4492-431F-90B4-C8A38136F5BA}">
      <dgm:prSet/>
      <dgm:spPr/>
      <dgm:t>
        <a:bodyPr/>
        <a:lstStyle/>
        <a:p>
          <a:endParaRPr lang="es-PY"/>
        </a:p>
      </dgm:t>
    </dgm:pt>
    <dgm:pt modelId="{936E4F3D-AE5E-4D0B-9594-18892405508B}" type="sibTrans" cxnId="{EA67AA43-4492-431F-90B4-C8A38136F5BA}">
      <dgm:prSet/>
      <dgm:spPr/>
      <dgm:t>
        <a:bodyPr/>
        <a:lstStyle/>
        <a:p>
          <a:endParaRPr lang="es-PY"/>
        </a:p>
      </dgm:t>
    </dgm:pt>
    <dgm:pt modelId="{AE945A57-D16D-4A00-B7F1-6DF16ACA0B8A}">
      <dgm:prSet phldrT="[Texto]"/>
      <dgm:spPr>
        <a:solidFill>
          <a:srgbClr val="F93D3D"/>
        </a:solidFill>
        <a:ln>
          <a:noFill/>
        </a:ln>
      </dgm:spPr>
      <dgm:t>
        <a:bodyPr/>
        <a:lstStyle/>
        <a:p>
          <a:r>
            <a:rPr lang="es-PY" b="1" dirty="0" smtClean="0">
              <a:solidFill>
                <a:schemeClr val="bg1"/>
              </a:solidFill>
            </a:rPr>
            <a:t>Participativo</a:t>
          </a:r>
          <a:endParaRPr lang="es-PY" b="1" dirty="0">
            <a:solidFill>
              <a:schemeClr val="bg1"/>
            </a:solidFill>
          </a:endParaRPr>
        </a:p>
      </dgm:t>
    </dgm:pt>
    <dgm:pt modelId="{B21444FA-DDA7-4A45-A1F6-160F6D65DE4D}" type="parTrans" cxnId="{924386E8-1ED5-476E-9CED-FCD3F11687CC}">
      <dgm:prSet/>
      <dgm:spPr/>
      <dgm:t>
        <a:bodyPr/>
        <a:lstStyle/>
        <a:p>
          <a:endParaRPr lang="es-PY"/>
        </a:p>
      </dgm:t>
    </dgm:pt>
    <dgm:pt modelId="{D9112DCC-1EE3-4F36-9E36-F1711930F754}" type="sibTrans" cxnId="{924386E8-1ED5-476E-9CED-FCD3F11687CC}">
      <dgm:prSet/>
      <dgm:spPr/>
      <dgm:t>
        <a:bodyPr/>
        <a:lstStyle/>
        <a:p>
          <a:endParaRPr lang="es-PY"/>
        </a:p>
      </dgm:t>
    </dgm:pt>
    <dgm:pt modelId="{1AAA8ED9-0EBB-4832-85AB-FB5EA58EAFCA}" type="pres">
      <dgm:prSet presAssocID="{DC02E746-87F8-4836-9D9B-BE3977FCA595}" presName="Name0" presStyleCnt="0">
        <dgm:presLayoutVars>
          <dgm:chMax val="3"/>
          <dgm:chPref val="3"/>
          <dgm:bulletEnabled val="1"/>
          <dgm:dir/>
          <dgm:animLvl val="lvl"/>
        </dgm:presLayoutVars>
      </dgm:prSet>
      <dgm:spPr/>
      <dgm:t>
        <a:bodyPr/>
        <a:lstStyle/>
        <a:p>
          <a:endParaRPr lang="es-PY"/>
        </a:p>
      </dgm:t>
    </dgm:pt>
    <dgm:pt modelId="{87979D08-8EA8-44ED-9B64-4544DF2EF0DC}" type="pres">
      <dgm:prSet presAssocID="{DC02E746-87F8-4836-9D9B-BE3977FCA595}" presName="middleComposite" presStyleCnt="0"/>
      <dgm:spPr/>
    </dgm:pt>
    <dgm:pt modelId="{E93036E7-599F-42E4-9B95-88B5F7D6BE69}" type="pres">
      <dgm:prSet presAssocID="{DC02E746-87F8-4836-9D9B-BE3977FCA595}" presName="leftComposite" presStyleCnt="0"/>
      <dgm:spPr/>
    </dgm:pt>
    <dgm:pt modelId="{C24EC79B-4EFE-4E7C-8C2F-A32BA966615D}" type="pres">
      <dgm:prSet presAssocID="{53F38A1F-9BE7-49F9-BB18-97CD02EEEEDC}" presName="childText1_1" presStyleLbl="vennNode1" presStyleIdx="0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s-PY"/>
        </a:p>
      </dgm:t>
    </dgm:pt>
    <dgm:pt modelId="{F0ED0B18-9CC9-4219-9A82-23E0E391B18A}" type="pres">
      <dgm:prSet presAssocID="{53F38A1F-9BE7-49F9-BB18-97CD02EEEEDC}" presName="ellipse1" presStyleLbl="vennNode1" presStyleIdx="1" presStyleCnt="6"/>
      <dgm:spPr>
        <a:solidFill>
          <a:srgbClr val="F93D3D"/>
        </a:solidFill>
        <a:ln>
          <a:noFill/>
        </a:ln>
      </dgm:spPr>
    </dgm:pt>
    <dgm:pt modelId="{3A58F02D-DAF0-4249-B797-7835632FF7A4}" type="pres">
      <dgm:prSet presAssocID="{53F38A1F-9BE7-49F9-BB18-97CD02EEEEDC}" presName="ellipse2" presStyleLbl="vennNode1" presStyleIdx="2" presStyleCnt="6"/>
      <dgm:spPr>
        <a:solidFill>
          <a:srgbClr val="F93D3D"/>
        </a:solidFill>
        <a:ln>
          <a:noFill/>
        </a:ln>
      </dgm:spPr>
    </dgm:pt>
    <dgm:pt modelId="{8817B004-8F27-4DF4-98BE-93654E339518}" type="pres">
      <dgm:prSet presAssocID="{A85D85BE-6AD0-4EA8-BA67-BDCA2E1113C5}" presName="childText1_2" presStyleLbl="vennNode1" presStyleIdx="3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s-PY"/>
        </a:p>
      </dgm:t>
    </dgm:pt>
    <dgm:pt modelId="{62C4D3FC-CB28-4B1C-8A15-1AA521FD4DC8}" type="pres">
      <dgm:prSet presAssocID="{A85D85BE-6AD0-4EA8-BA67-BDCA2E1113C5}" presName="ellipse3" presStyleLbl="vennNode1" presStyleIdx="4" presStyleCnt="6"/>
      <dgm:spPr>
        <a:solidFill>
          <a:srgbClr val="F93D3D"/>
        </a:solidFill>
        <a:ln>
          <a:noFill/>
        </a:ln>
      </dgm:spPr>
    </dgm:pt>
    <dgm:pt modelId="{1486004B-B710-4929-BA18-9521B7395283}" type="pres">
      <dgm:prSet presAssocID="{AE945A57-D16D-4A00-B7F1-6DF16ACA0B8A}" presName="childText1_3" presStyleLbl="vennNode1" presStyleIdx="5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s-PY"/>
        </a:p>
      </dgm:t>
    </dgm:pt>
    <dgm:pt modelId="{A85C4DAE-F7E7-43A2-B8DA-903F5EB50364}" type="pres">
      <dgm:prSet presAssocID="{DC02E746-87F8-4836-9D9B-BE3977FCA595}" presName="parentText1" presStyleLbl="revTx" presStyleIdx="0" presStyleCnt="1" custScaleX="42562" custLinFactY="-145767" custLinFactNeighborX="-53685" custLinFactNeighborY="-200000">
        <dgm:presLayoutVars>
          <dgm:chMax val="4"/>
          <dgm:chPref val="3"/>
          <dgm:bulletEnabled val="1"/>
        </dgm:presLayoutVars>
      </dgm:prSet>
      <dgm:spPr/>
      <dgm:t>
        <a:bodyPr/>
        <a:lstStyle/>
        <a:p>
          <a:endParaRPr lang="es-PY"/>
        </a:p>
      </dgm:t>
    </dgm:pt>
  </dgm:ptLst>
  <dgm:cxnLst>
    <dgm:cxn modelId="{1C216F6A-8063-4234-A66E-6FF4D4769C21}" type="presOf" srcId="{3626DA06-7CD9-4696-9FB3-5FD130F89956}" destId="{A85C4DAE-F7E7-43A2-B8DA-903F5EB50364}" srcOrd="0" destOrd="0" presId="urn:microsoft.com/office/officeart/2009/3/layout/PhasedProcess"/>
    <dgm:cxn modelId="{F9FECE40-3221-4295-9348-097ED8B90760}" type="presOf" srcId="{DC02E746-87F8-4836-9D9B-BE3977FCA595}" destId="{1AAA8ED9-0EBB-4832-85AB-FB5EA58EAFCA}" srcOrd="0" destOrd="0" presId="urn:microsoft.com/office/officeart/2009/3/layout/PhasedProcess"/>
    <dgm:cxn modelId="{924386E8-1ED5-476E-9CED-FCD3F11687CC}" srcId="{3626DA06-7CD9-4696-9FB3-5FD130F89956}" destId="{AE945A57-D16D-4A00-B7F1-6DF16ACA0B8A}" srcOrd="2" destOrd="0" parTransId="{B21444FA-DDA7-4A45-A1F6-160F6D65DE4D}" sibTransId="{D9112DCC-1EE3-4F36-9E36-F1711930F754}"/>
    <dgm:cxn modelId="{D52B57AF-4F04-4B49-961B-E51963D3F637}" type="presOf" srcId="{53F38A1F-9BE7-49F9-BB18-97CD02EEEEDC}" destId="{C24EC79B-4EFE-4E7C-8C2F-A32BA966615D}" srcOrd="0" destOrd="0" presId="urn:microsoft.com/office/officeart/2009/3/layout/PhasedProcess"/>
    <dgm:cxn modelId="{4EDD0DDA-257E-4205-8089-7C68CEFBF7A1}" type="presOf" srcId="{A85D85BE-6AD0-4EA8-BA67-BDCA2E1113C5}" destId="{8817B004-8F27-4DF4-98BE-93654E339518}" srcOrd="0" destOrd="0" presId="urn:microsoft.com/office/officeart/2009/3/layout/PhasedProcess"/>
    <dgm:cxn modelId="{1DEC2299-2C40-4EA8-8E8C-F0A3376C80BF}" type="presOf" srcId="{AE945A57-D16D-4A00-B7F1-6DF16ACA0B8A}" destId="{1486004B-B710-4929-BA18-9521B7395283}" srcOrd="0" destOrd="0" presId="urn:microsoft.com/office/officeart/2009/3/layout/PhasedProcess"/>
    <dgm:cxn modelId="{EA67AA43-4492-431F-90B4-C8A38136F5BA}" srcId="{3626DA06-7CD9-4696-9FB3-5FD130F89956}" destId="{A85D85BE-6AD0-4EA8-BA67-BDCA2E1113C5}" srcOrd="1" destOrd="0" parTransId="{78F19C6A-CA76-4DC8-B090-749A199D9665}" sibTransId="{936E4F3D-AE5E-4D0B-9594-18892405508B}"/>
    <dgm:cxn modelId="{2713D2DC-99D8-4883-99F6-31C1E81915B3}" srcId="{DC02E746-87F8-4836-9D9B-BE3977FCA595}" destId="{3626DA06-7CD9-4696-9FB3-5FD130F89956}" srcOrd="0" destOrd="0" parTransId="{780B433E-8B73-4068-816B-58E31EA84D67}" sibTransId="{92DA3E77-7B50-42FB-8AF8-7E17F99212F0}"/>
    <dgm:cxn modelId="{6D82F849-A541-4294-996E-EDFE406835EA}" srcId="{3626DA06-7CD9-4696-9FB3-5FD130F89956}" destId="{53F38A1F-9BE7-49F9-BB18-97CD02EEEEDC}" srcOrd="0" destOrd="0" parTransId="{0390C644-6BC3-4982-B31A-F71A5800C18B}" sibTransId="{F744B3CF-8348-4F3E-92D0-0B63281F74D0}"/>
    <dgm:cxn modelId="{C53A764F-C39D-428A-BB2A-93A60620B538}" type="presParOf" srcId="{1AAA8ED9-0EBB-4832-85AB-FB5EA58EAFCA}" destId="{87979D08-8EA8-44ED-9B64-4544DF2EF0DC}" srcOrd="0" destOrd="0" presId="urn:microsoft.com/office/officeart/2009/3/layout/PhasedProcess"/>
    <dgm:cxn modelId="{16BAACEC-F8A3-41B5-922B-D9B6BA9117B7}" type="presParOf" srcId="{1AAA8ED9-0EBB-4832-85AB-FB5EA58EAFCA}" destId="{E93036E7-599F-42E4-9B95-88B5F7D6BE69}" srcOrd="1" destOrd="0" presId="urn:microsoft.com/office/officeart/2009/3/layout/PhasedProcess"/>
    <dgm:cxn modelId="{DF8C8E32-B9E2-46D6-80D3-C87E2728C51B}" type="presParOf" srcId="{E93036E7-599F-42E4-9B95-88B5F7D6BE69}" destId="{C24EC79B-4EFE-4E7C-8C2F-A32BA966615D}" srcOrd="0" destOrd="0" presId="urn:microsoft.com/office/officeart/2009/3/layout/PhasedProcess"/>
    <dgm:cxn modelId="{40D4AE4F-FA38-4D50-A567-563E7AB34DF6}" type="presParOf" srcId="{E93036E7-599F-42E4-9B95-88B5F7D6BE69}" destId="{F0ED0B18-9CC9-4219-9A82-23E0E391B18A}" srcOrd="1" destOrd="0" presId="urn:microsoft.com/office/officeart/2009/3/layout/PhasedProcess"/>
    <dgm:cxn modelId="{C6BF9932-2B0C-40BB-8ABB-F0D3547C36B2}" type="presParOf" srcId="{E93036E7-599F-42E4-9B95-88B5F7D6BE69}" destId="{3A58F02D-DAF0-4249-B797-7835632FF7A4}" srcOrd="2" destOrd="0" presId="urn:microsoft.com/office/officeart/2009/3/layout/PhasedProcess"/>
    <dgm:cxn modelId="{AF2EE4DF-F37C-40EC-BAF9-D38255736ADA}" type="presParOf" srcId="{E93036E7-599F-42E4-9B95-88B5F7D6BE69}" destId="{8817B004-8F27-4DF4-98BE-93654E339518}" srcOrd="3" destOrd="0" presId="urn:microsoft.com/office/officeart/2009/3/layout/PhasedProcess"/>
    <dgm:cxn modelId="{6158E7A5-7A11-4AEF-877F-B5BEED57C233}" type="presParOf" srcId="{E93036E7-599F-42E4-9B95-88B5F7D6BE69}" destId="{62C4D3FC-CB28-4B1C-8A15-1AA521FD4DC8}" srcOrd="4" destOrd="0" presId="urn:microsoft.com/office/officeart/2009/3/layout/PhasedProcess"/>
    <dgm:cxn modelId="{A36E48EF-7358-490A-8E21-19B4B480D893}" type="presParOf" srcId="{E93036E7-599F-42E4-9B95-88B5F7D6BE69}" destId="{1486004B-B710-4929-BA18-9521B7395283}" srcOrd="5" destOrd="0" presId="urn:microsoft.com/office/officeart/2009/3/layout/PhasedProcess"/>
    <dgm:cxn modelId="{3137D03D-71BB-4679-B274-2B022C4E8D4D}" type="presParOf" srcId="{1AAA8ED9-0EBB-4832-85AB-FB5EA58EAFCA}" destId="{A85C4DAE-F7E7-43A2-B8DA-903F5EB50364}" srcOrd="2" destOrd="0" presId="urn:microsoft.com/office/officeart/2009/3/layout/Phased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946FE18-3F8D-4E74-AAD1-EE2BDB789747}" type="doc">
      <dgm:prSet loTypeId="urn:microsoft.com/office/officeart/2008/layout/AlternatingHexagons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s-PY"/>
        </a:p>
      </dgm:t>
    </dgm:pt>
    <dgm:pt modelId="{B7BFA4C3-ACD9-4131-A975-B87D3D520305}">
      <dgm:prSet phldrT="[Texto]"/>
      <dgm:spPr>
        <a:ln>
          <a:noFill/>
        </a:ln>
      </dgm:spPr>
      <dgm:t>
        <a:bodyPr/>
        <a:lstStyle/>
        <a:p>
          <a:r>
            <a:rPr lang="es-PY" b="1" dirty="0" smtClean="0"/>
            <a:t>SATISFACCIÓN</a:t>
          </a:r>
          <a:endParaRPr lang="es-PY" b="1" dirty="0"/>
        </a:p>
      </dgm:t>
    </dgm:pt>
    <dgm:pt modelId="{F0BDB94E-2576-440C-9FBE-34BC35038DB6}" type="parTrans" cxnId="{C19B982D-814A-42D2-867E-9650D9D3B77F}">
      <dgm:prSet/>
      <dgm:spPr/>
      <dgm:t>
        <a:bodyPr/>
        <a:lstStyle/>
        <a:p>
          <a:endParaRPr lang="es-PY"/>
        </a:p>
      </dgm:t>
    </dgm:pt>
    <dgm:pt modelId="{5A6B0E9F-FAB6-4562-8431-89433A58F5E8}" type="sibTrans" cxnId="{C19B982D-814A-42D2-867E-9650D9D3B77F}">
      <dgm:prSet/>
      <dgm:spPr>
        <a:noFill/>
        <a:ln>
          <a:noFill/>
        </a:ln>
      </dgm:spPr>
      <dgm:t>
        <a:bodyPr/>
        <a:lstStyle/>
        <a:p>
          <a:endParaRPr lang="es-PY"/>
        </a:p>
      </dgm:t>
    </dgm:pt>
    <dgm:pt modelId="{64AAE128-4C6C-4738-B0A1-72A95174D39C}">
      <dgm:prSet phldrT="[Texto]"/>
      <dgm:spPr/>
      <dgm:t>
        <a:bodyPr/>
        <a:lstStyle/>
        <a:p>
          <a:r>
            <a:rPr lang="es-PY" dirty="0" smtClean="0"/>
            <a:t>Por las oportunidades de involucramiento en el aprendizaje de sus hijos</a:t>
          </a:r>
          <a:endParaRPr lang="es-PY" dirty="0"/>
        </a:p>
      </dgm:t>
    </dgm:pt>
    <dgm:pt modelId="{3A758FD2-606F-41DE-9D45-DE064926D724}" type="parTrans" cxnId="{F05D55DC-4AAA-4C82-87EC-79D0CE60577D}">
      <dgm:prSet/>
      <dgm:spPr/>
      <dgm:t>
        <a:bodyPr/>
        <a:lstStyle/>
        <a:p>
          <a:endParaRPr lang="es-PY"/>
        </a:p>
      </dgm:t>
    </dgm:pt>
    <dgm:pt modelId="{DF11F93E-26BB-49E0-8909-5509FFF017E7}" type="sibTrans" cxnId="{F05D55DC-4AAA-4C82-87EC-79D0CE60577D}">
      <dgm:prSet/>
      <dgm:spPr/>
      <dgm:t>
        <a:bodyPr/>
        <a:lstStyle/>
        <a:p>
          <a:endParaRPr lang="es-PY"/>
        </a:p>
      </dgm:t>
    </dgm:pt>
    <dgm:pt modelId="{25F8B888-6B7C-4D6C-B7AF-D4E9152C5478}">
      <dgm:prSet phldrT="[Texto]"/>
      <dgm:spPr>
        <a:ln>
          <a:noFill/>
        </a:ln>
      </dgm:spPr>
      <dgm:t>
        <a:bodyPr/>
        <a:lstStyle/>
        <a:p>
          <a:r>
            <a:rPr lang="es-PY" b="1" dirty="0" smtClean="0"/>
            <a:t>VALORACIÓN</a:t>
          </a:r>
          <a:endParaRPr lang="es-PY" b="1" dirty="0"/>
        </a:p>
      </dgm:t>
    </dgm:pt>
    <dgm:pt modelId="{E1DEF306-CC34-42BE-87DD-81E62CC472E8}" type="parTrans" cxnId="{2C8056B3-66C7-4320-9479-5B9BC3491D04}">
      <dgm:prSet/>
      <dgm:spPr/>
      <dgm:t>
        <a:bodyPr/>
        <a:lstStyle/>
        <a:p>
          <a:endParaRPr lang="es-PY"/>
        </a:p>
      </dgm:t>
    </dgm:pt>
    <dgm:pt modelId="{52C6DA76-04C1-4DB2-B20F-C51D2C7E3A0E}" type="sibTrans" cxnId="{2C8056B3-66C7-4320-9479-5B9BC3491D04}">
      <dgm:prSet/>
      <dgm:spPr>
        <a:noFill/>
        <a:ln>
          <a:noFill/>
        </a:ln>
      </dgm:spPr>
      <dgm:t>
        <a:bodyPr/>
        <a:lstStyle/>
        <a:p>
          <a:endParaRPr lang="es-PY"/>
        </a:p>
      </dgm:t>
    </dgm:pt>
    <dgm:pt modelId="{A6F35AEA-FE65-4D20-AA54-BB2B6BDB8DBD}">
      <dgm:prSet phldrT="[Texto]"/>
      <dgm:spPr/>
      <dgm:t>
        <a:bodyPr/>
        <a:lstStyle/>
        <a:p>
          <a:r>
            <a:rPr lang="es-PY" dirty="0" smtClean="0"/>
            <a:t>Por la alegría y entusiasmo que los niños manifiestan en las oportunidades de aprendizaje</a:t>
          </a:r>
          <a:endParaRPr lang="es-PY" dirty="0"/>
        </a:p>
      </dgm:t>
    </dgm:pt>
    <dgm:pt modelId="{BEA552D2-461A-44ED-AEC1-645724AE6E76}" type="parTrans" cxnId="{5966E03D-BCC9-4F32-900F-2CCB9509E463}">
      <dgm:prSet/>
      <dgm:spPr/>
      <dgm:t>
        <a:bodyPr/>
        <a:lstStyle/>
        <a:p>
          <a:endParaRPr lang="es-PY"/>
        </a:p>
      </dgm:t>
    </dgm:pt>
    <dgm:pt modelId="{E1915D3F-ED57-4D9D-B5BE-B2C8F53484F9}" type="sibTrans" cxnId="{5966E03D-BCC9-4F32-900F-2CCB9509E463}">
      <dgm:prSet/>
      <dgm:spPr/>
      <dgm:t>
        <a:bodyPr/>
        <a:lstStyle/>
        <a:p>
          <a:endParaRPr lang="es-PY"/>
        </a:p>
      </dgm:t>
    </dgm:pt>
    <dgm:pt modelId="{B27A2BB1-A82C-4845-B3A6-F6384548E58D}" type="pres">
      <dgm:prSet presAssocID="{5946FE18-3F8D-4E74-AAD1-EE2BDB789747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PY"/>
        </a:p>
      </dgm:t>
    </dgm:pt>
    <dgm:pt modelId="{AD21CD05-9B50-43A7-AD28-0060317B0DCB}" type="pres">
      <dgm:prSet presAssocID="{B7BFA4C3-ACD9-4131-A975-B87D3D520305}" presName="composite" presStyleCnt="0"/>
      <dgm:spPr/>
    </dgm:pt>
    <dgm:pt modelId="{C44C37AB-7EB2-49B0-886D-8B7CC1D54135}" type="pres">
      <dgm:prSet presAssocID="{B7BFA4C3-ACD9-4131-A975-B87D3D520305}" presName="Parent1" presStyleLbl="node1" presStyleIdx="0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5F21A89F-F974-4E36-9088-612A613B2756}" type="pres">
      <dgm:prSet presAssocID="{B7BFA4C3-ACD9-4131-A975-B87D3D520305}" presName="Childtext1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09A43DB9-9CF3-43CC-9345-089BDE3FCE71}" type="pres">
      <dgm:prSet presAssocID="{B7BFA4C3-ACD9-4131-A975-B87D3D520305}" presName="BalanceSpacing" presStyleCnt="0"/>
      <dgm:spPr/>
    </dgm:pt>
    <dgm:pt modelId="{BC072C5E-5710-4BEC-8770-69B7FA6FAE0E}" type="pres">
      <dgm:prSet presAssocID="{B7BFA4C3-ACD9-4131-A975-B87D3D520305}" presName="BalanceSpacing1" presStyleCnt="0"/>
      <dgm:spPr/>
    </dgm:pt>
    <dgm:pt modelId="{C59C5211-6040-4E4C-8646-13B4D7D52E90}" type="pres">
      <dgm:prSet presAssocID="{5A6B0E9F-FAB6-4562-8431-89433A58F5E8}" presName="Accent1Text" presStyleLbl="node1" presStyleIdx="1" presStyleCnt="4"/>
      <dgm:spPr/>
      <dgm:t>
        <a:bodyPr/>
        <a:lstStyle/>
        <a:p>
          <a:endParaRPr lang="es-PY"/>
        </a:p>
      </dgm:t>
    </dgm:pt>
    <dgm:pt modelId="{161F9B24-B87E-424F-BCEE-B9D603505B90}" type="pres">
      <dgm:prSet presAssocID="{5A6B0E9F-FAB6-4562-8431-89433A58F5E8}" presName="spaceBetweenRectangles" presStyleCnt="0"/>
      <dgm:spPr/>
    </dgm:pt>
    <dgm:pt modelId="{9B91B470-F7F9-483B-8A1E-2985FB7EA6F8}" type="pres">
      <dgm:prSet presAssocID="{25F8B888-6B7C-4D6C-B7AF-D4E9152C5478}" presName="composite" presStyleCnt="0"/>
      <dgm:spPr/>
    </dgm:pt>
    <dgm:pt modelId="{9CBAECFC-C9A7-4187-9043-186BDD75D452}" type="pres">
      <dgm:prSet presAssocID="{25F8B888-6B7C-4D6C-B7AF-D4E9152C5478}" presName="Parent1" presStyleLbl="node1" presStyleIdx="2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303C8B24-3564-403D-BB9F-D7964A7B1E82}" type="pres">
      <dgm:prSet presAssocID="{25F8B888-6B7C-4D6C-B7AF-D4E9152C5478}" presName="Childtext1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77A099BB-584F-431F-A9C4-A297E2268A84}" type="pres">
      <dgm:prSet presAssocID="{25F8B888-6B7C-4D6C-B7AF-D4E9152C5478}" presName="BalanceSpacing" presStyleCnt="0"/>
      <dgm:spPr/>
    </dgm:pt>
    <dgm:pt modelId="{28EC45AE-CF21-4990-9BCA-0D33B329832A}" type="pres">
      <dgm:prSet presAssocID="{25F8B888-6B7C-4D6C-B7AF-D4E9152C5478}" presName="BalanceSpacing1" presStyleCnt="0"/>
      <dgm:spPr/>
    </dgm:pt>
    <dgm:pt modelId="{23BF258A-3279-40ED-BB7D-C2F8A2D94829}" type="pres">
      <dgm:prSet presAssocID="{52C6DA76-04C1-4DB2-B20F-C51D2C7E3A0E}" presName="Accent1Text" presStyleLbl="node1" presStyleIdx="3" presStyleCnt="4"/>
      <dgm:spPr/>
      <dgm:t>
        <a:bodyPr/>
        <a:lstStyle/>
        <a:p>
          <a:endParaRPr lang="es-PY"/>
        </a:p>
      </dgm:t>
    </dgm:pt>
  </dgm:ptLst>
  <dgm:cxnLst>
    <dgm:cxn modelId="{4261F97C-3D53-492A-9E5A-FD5DBF90DCF8}" type="presOf" srcId="{25F8B888-6B7C-4D6C-B7AF-D4E9152C5478}" destId="{9CBAECFC-C9A7-4187-9043-186BDD75D452}" srcOrd="0" destOrd="0" presId="urn:microsoft.com/office/officeart/2008/layout/AlternatingHexagons"/>
    <dgm:cxn modelId="{F05D55DC-4AAA-4C82-87EC-79D0CE60577D}" srcId="{B7BFA4C3-ACD9-4131-A975-B87D3D520305}" destId="{64AAE128-4C6C-4738-B0A1-72A95174D39C}" srcOrd="0" destOrd="0" parTransId="{3A758FD2-606F-41DE-9D45-DE064926D724}" sibTransId="{DF11F93E-26BB-49E0-8909-5509FFF017E7}"/>
    <dgm:cxn modelId="{384D4CAF-28BB-4FF6-9897-D74E1B6C68D9}" type="presOf" srcId="{A6F35AEA-FE65-4D20-AA54-BB2B6BDB8DBD}" destId="{303C8B24-3564-403D-BB9F-D7964A7B1E82}" srcOrd="0" destOrd="0" presId="urn:microsoft.com/office/officeart/2008/layout/AlternatingHexagons"/>
    <dgm:cxn modelId="{EB0F1DD7-D4D4-47C3-ACB9-0A7DD3DFC843}" type="presOf" srcId="{5A6B0E9F-FAB6-4562-8431-89433A58F5E8}" destId="{C59C5211-6040-4E4C-8646-13B4D7D52E90}" srcOrd="0" destOrd="0" presId="urn:microsoft.com/office/officeart/2008/layout/AlternatingHexagons"/>
    <dgm:cxn modelId="{A04011AA-AC8E-4E71-9BE4-9773210A035F}" type="presOf" srcId="{5946FE18-3F8D-4E74-AAD1-EE2BDB789747}" destId="{B27A2BB1-A82C-4845-B3A6-F6384548E58D}" srcOrd="0" destOrd="0" presId="urn:microsoft.com/office/officeart/2008/layout/AlternatingHexagons"/>
    <dgm:cxn modelId="{D9BCF6F5-238D-4B5D-B2DE-438BAEC24CF1}" type="presOf" srcId="{64AAE128-4C6C-4738-B0A1-72A95174D39C}" destId="{5F21A89F-F974-4E36-9088-612A613B2756}" srcOrd="0" destOrd="0" presId="urn:microsoft.com/office/officeart/2008/layout/AlternatingHexagons"/>
    <dgm:cxn modelId="{C19B982D-814A-42D2-867E-9650D9D3B77F}" srcId="{5946FE18-3F8D-4E74-AAD1-EE2BDB789747}" destId="{B7BFA4C3-ACD9-4131-A975-B87D3D520305}" srcOrd="0" destOrd="0" parTransId="{F0BDB94E-2576-440C-9FBE-34BC35038DB6}" sibTransId="{5A6B0E9F-FAB6-4562-8431-89433A58F5E8}"/>
    <dgm:cxn modelId="{BA0B8A6E-D73E-414E-A74A-7E4C8101D8A3}" type="presOf" srcId="{B7BFA4C3-ACD9-4131-A975-B87D3D520305}" destId="{C44C37AB-7EB2-49B0-886D-8B7CC1D54135}" srcOrd="0" destOrd="0" presId="urn:microsoft.com/office/officeart/2008/layout/AlternatingHexagons"/>
    <dgm:cxn modelId="{0A38E1D3-FCD0-4DBC-A506-CFAB2964646E}" type="presOf" srcId="{52C6DA76-04C1-4DB2-B20F-C51D2C7E3A0E}" destId="{23BF258A-3279-40ED-BB7D-C2F8A2D94829}" srcOrd="0" destOrd="0" presId="urn:microsoft.com/office/officeart/2008/layout/AlternatingHexagons"/>
    <dgm:cxn modelId="{2C8056B3-66C7-4320-9479-5B9BC3491D04}" srcId="{5946FE18-3F8D-4E74-AAD1-EE2BDB789747}" destId="{25F8B888-6B7C-4D6C-B7AF-D4E9152C5478}" srcOrd="1" destOrd="0" parTransId="{E1DEF306-CC34-42BE-87DD-81E62CC472E8}" sibTransId="{52C6DA76-04C1-4DB2-B20F-C51D2C7E3A0E}"/>
    <dgm:cxn modelId="{5966E03D-BCC9-4F32-900F-2CCB9509E463}" srcId="{25F8B888-6B7C-4D6C-B7AF-D4E9152C5478}" destId="{A6F35AEA-FE65-4D20-AA54-BB2B6BDB8DBD}" srcOrd="0" destOrd="0" parTransId="{BEA552D2-461A-44ED-AEC1-645724AE6E76}" sibTransId="{E1915D3F-ED57-4D9D-B5BE-B2C8F53484F9}"/>
    <dgm:cxn modelId="{2F4EF263-AB3A-4FF0-BA4D-CF38DA6BE1E2}" type="presParOf" srcId="{B27A2BB1-A82C-4845-B3A6-F6384548E58D}" destId="{AD21CD05-9B50-43A7-AD28-0060317B0DCB}" srcOrd="0" destOrd="0" presId="urn:microsoft.com/office/officeart/2008/layout/AlternatingHexagons"/>
    <dgm:cxn modelId="{9A89CD5A-E243-4A77-9AC1-3A9CE9A667D1}" type="presParOf" srcId="{AD21CD05-9B50-43A7-AD28-0060317B0DCB}" destId="{C44C37AB-7EB2-49B0-886D-8B7CC1D54135}" srcOrd="0" destOrd="0" presId="urn:microsoft.com/office/officeart/2008/layout/AlternatingHexagons"/>
    <dgm:cxn modelId="{453D43E8-59A3-4E8B-B386-F0F6026A2A3F}" type="presParOf" srcId="{AD21CD05-9B50-43A7-AD28-0060317B0DCB}" destId="{5F21A89F-F974-4E36-9088-612A613B2756}" srcOrd="1" destOrd="0" presId="urn:microsoft.com/office/officeart/2008/layout/AlternatingHexagons"/>
    <dgm:cxn modelId="{060B9994-3B1B-4262-A78B-6403EECC57DF}" type="presParOf" srcId="{AD21CD05-9B50-43A7-AD28-0060317B0DCB}" destId="{09A43DB9-9CF3-43CC-9345-089BDE3FCE71}" srcOrd="2" destOrd="0" presId="urn:microsoft.com/office/officeart/2008/layout/AlternatingHexagons"/>
    <dgm:cxn modelId="{CEE17BB5-023B-4350-9F44-8ABB79C649A2}" type="presParOf" srcId="{AD21CD05-9B50-43A7-AD28-0060317B0DCB}" destId="{BC072C5E-5710-4BEC-8770-69B7FA6FAE0E}" srcOrd="3" destOrd="0" presId="urn:microsoft.com/office/officeart/2008/layout/AlternatingHexagons"/>
    <dgm:cxn modelId="{31A2F16F-BAC0-4289-BF7B-0A583FC4D781}" type="presParOf" srcId="{AD21CD05-9B50-43A7-AD28-0060317B0DCB}" destId="{C59C5211-6040-4E4C-8646-13B4D7D52E90}" srcOrd="4" destOrd="0" presId="urn:microsoft.com/office/officeart/2008/layout/AlternatingHexagons"/>
    <dgm:cxn modelId="{F05D525B-D5BE-43B0-B2C6-0CB0DC1860D0}" type="presParOf" srcId="{B27A2BB1-A82C-4845-B3A6-F6384548E58D}" destId="{161F9B24-B87E-424F-BCEE-B9D603505B90}" srcOrd="1" destOrd="0" presId="urn:microsoft.com/office/officeart/2008/layout/AlternatingHexagons"/>
    <dgm:cxn modelId="{306BD6DC-4EEE-4E4C-90AA-623D7D75C316}" type="presParOf" srcId="{B27A2BB1-A82C-4845-B3A6-F6384548E58D}" destId="{9B91B470-F7F9-483B-8A1E-2985FB7EA6F8}" srcOrd="2" destOrd="0" presId="urn:microsoft.com/office/officeart/2008/layout/AlternatingHexagons"/>
    <dgm:cxn modelId="{3495A863-057E-46E2-9E57-970609FF6476}" type="presParOf" srcId="{9B91B470-F7F9-483B-8A1E-2985FB7EA6F8}" destId="{9CBAECFC-C9A7-4187-9043-186BDD75D452}" srcOrd="0" destOrd="0" presId="urn:microsoft.com/office/officeart/2008/layout/AlternatingHexagons"/>
    <dgm:cxn modelId="{F504BDF7-CBF1-480A-95F2-8252EABACEB6}" type="presParOf" srcId="{9B91B470-F7F9-483B-8A1E-2985FB7EA6F8}" destId="{303C8B24-3564-403D-BB9F-D7964A7B1E82}" srcOrd="1" destOrd="0" presId="urn:microsoft.com/office/officeart/2008/layout/AlternatingHexagons"/>
    <dgm:cxn modelId="{9CE0601E-8B02-41EB-AF7B-C77E7600456A}" type="presParOf" srcId="{9B91B470-F7F9-483B-8A1E-2985FB7EA6F8}" destId="{77A099BB-584F-431F-A9C4-A297E2268A84}" srcOrd="2" destOrd="0" presId="urn:microsoft.com/office/officeart/2008/layout/AlternatingHexagons"/>
    <dgm:cxn modelId="{4B41A1EB-BF1E-45DB-A977-8E880EC2DA37}" type="presParOf" srcId="{9B91B470-F7F9-483B-8A1E-2985FB7EA6F8}" destId="{28EC45AE-CF21-4990-9BCA-0D33B329832A}" srcOrd="3" destOrd="0" presId="urn:microsoft.com/office/officeart/2008/layout/AlternatingHexagons"/>
    <dgm:cxn modelId="{99024AB0-43DA-47AF-A0EF-8B517BB4E5D4}" type="presParOf" srcId="{9B91B470-F7F9-483B-8A1E-2985FB7EA6F8}" destId="{23BF258A-3279-40ED-BB7D-C2F8A2D94829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0397C2-9A1D-4941-AFC3-3CF425136339}">
      <dsp:nvSpPr>
        <dsp:cNvPr id="0" name=""/>
        <dsp:cNvSpPr/>
      </dsp:nvSpPr>
      <dsp:spPr>
        <a:xfrm>
          <a:off x="5569" y="112883"/>
          <a:ext cx="3954251" cy="1581700"/>
        </a:xfrm>
        <a:prstGeom prst="homePlate">
          <a:avLst/>
        </a:prstGeom>
        <a:solidFill>
          <a:srgbClr val="65912B"/>
        </a:solidFill>
        <a:ln w="25400" cap="flat" cmpd="sng" algn="ctr">
          <a:solidFill>
            <a:srgbClr val="8CC63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64008" rIns="32004" bIns="6400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400" b="1" kern="1200" dirty="0" smtClean="0"/>
            <a:t>Observación</a:t>
          </a:r>
          <a:r>
            <a:rPr lang="es-PY" sz="2400" kern="1200" dirty="0" smtClean="0"/>
            <a:t/>
          </a:r>
          <a:br>
            <a:rPr lang="es-PY" sz="2400" kern="1200" dirty="0" smtClean="0"/>
          </a:br>
          <a:r>
            <a:rPr lang="es-PY" sz="1800" kern="1200" dirty="0" smtClean="0"/>
            <a:t>de las clases</a:t>
          </a:r>
          <a:endParaRPr lang="es-PY" sz="1800" kern="1200" dirty="0"/>
        </a:p>
      </dsp:txBody>
      <dsp:txXfrm>
        <a:off x="5569" y="112883"/>
        <a:ext cx="3558826" cy="1581700"/>
      </dsp:txXfrm>
    </dsp:sp>
    <dsp:sp modelId="{05F9EA91-A492-4C77-8CA0-A345BC863622}">
      <dsp:nvSpPr>
        <dsp:cNvPr id="0" name=""/>
        <dsp:cNvSpPr/>
      </dsp:nvSpPr>
      <dsp:spPr>
        <a:xfrm>
          <a:off x="3168970" y="112883"/>
          <a:ext cx="3954251" cy="1581700"/>
        </a:xfrm>
        <a:prstGeom prst="chevron">
          <a:avLst/>
        </a:prstGeom>
        <a:solidFill>
          <a:srgbClr val="65912B"/>
        </a:solidFill>
        <a:ln w="25400" cap="flat" cmpd="sng" algn="ctr">
          <a:solidFill>
            <a:srgbClr val="8CC63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800" kern="1200" dirty="0" smtClean="0"/>
            <a:t>Elaboración </a:t>
          </a:r>
          <a:r>
            <a:rPr lang="es-PY" sz="1800" b="0" kern="1200" dirty="0" smtClean="0"/>
            <a:t>de </a:t>
          </a:r>
          <a:r>
            <a:rPr lang="es-PY" sz="2000" b="1" kern="1200" dirty="0" smtClean="0"/>
            <a:t>guías de análisis</a:t>
          </a:r>
          <a:r>
            <a:rPr lang="es-PY" sz="1800" kern="1200" dirty="0" smtClean="0"/>
            <a:t> de las prácticas docentes </a:t>
          </a:r>
          <a:r>
            <a:rPr lang="es-PY" sz="2400" b="1" kern="1200" dirty="0" smtClean="0"/>
            <a:t>(autoevaluación)</a:t>
          </a:r>
          <a:endParaRPr lang="es-PY" sz="2400" b="1" kern="1200" dirty="0"/>
        </a:p>
      </dsp:txBody>
      <dsp:txXfrm>
        <a:off x="3959820" y="112883"/>
        <a:ext cx="2372551" cy="15817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0397C2-9A1D-4941-AFC3-3CF425136339}">
      <dsp:nvSpPr>
        <dsp:cNvPr id="0" name=""/>
        <dsp:cNvSpPr/>
      </dsp:nvSpPr>
      <dsp:spPr>
        <a:xfrm>
          <a:off x="5569" y="112883"/>
          <a:ext cx="3954251" cy="1581700"/>
        </a:xfrm>
        <a:prstGeom prst="homePlate">
          <a:avLst/>
        </a:prstGeom>
        <a:solidFill>
          <a:srgbClr val="65912B"/>
        </a:solidFill>
        <a:ln w="25400" cap="flat" cmpd="sng" algn="ctr">
          <a:solidFill>
            <a:srgbClr val="8CC63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64008" rIns="32004" bIns="6400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400" b="1" kern="1200" dirty="0" smtClean="0"/>
            <a:t>Reflexión</a:t>
          </a:r>
          <a:r>
            <a:rPr lang="es-PY" sz="2400" kern="1200" dirty="0" smtClean="0"/>
            <a:t/>
          </a:r>
          <a:br>
            <a:rPr lang="es-PY" sz="2400" kern="1200" dirty="0" smtClean="0"/>
          </a:br>
          <a:r>
            <a:rPr lang="es-PY" sz="1800" kern="1200" dirty="0" smtClean="0"/>
            <a:t>sobre las prácticas</a:t>
          </a:r>
          <a:endParaRPr lang="es-PY" sz="1800" kern="1200" dirty="0"/>
        </a:p>
      </dsp:txBody>
      <dsp:txXfrm>
        <a:off x="5569" y="112883"/>
        <a:ext cx="3558826" cy="1581700"/>
      </dsp:txXfrm>
    </dsp:sp>
    <dsp:sp modelId="{05F9EA91-A492-4C77-8CA0-A345BC863622}">
      <dsp:nvSpPr>
        <dsp:cNvPr id="0" name=""/>
        <dsp:cNvSpPr/>
      </dsp:nvSpPr>
      <dsp:spPr>
        <a:xfrm>
          <a:off x="3168970" y="112883"/>
          <a:ext cx="3954251" cy="1581700"/>
        </a:xfrm>
        <a:prstGeom prst="chevron">
          <a:avLst/>
        </a:prstGeom>
        <a:solidFill>
          <a:srgbClr val="65912B"/>
        </a:solidFill>
        <a:ln w="25400" cap="flat" cmpd="sng" algn="ctr">
          <a:solidFill>
            <a:srgbClr val="8CC63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64008" rIns="32004" bIns="6400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400" b="1" kern="1200" dirty="0" smtClean="0"/>
            <a:t>Talleres</a:t>
          </a:r>
          <a:r>
            <a:rPr lang="es-PY" sz="1800" kern="1200" dirty="0" smtClean="0"/>
            <a:t/>
          </a:r>
          <a:br>
            <a:rPr lang="es-PY" sz="1800" kern="1200" dirty="0" smtClean="0"/>
          </a:br>
          <a:r>
            <a:rPr lang="es-PY" sz="1800" kern="1200" dirty="0" smtClean="0"/>
            <a:t>Nuevos análisis, reflexiones y autoevaluación</a:t>
          </a:r>
          <a:endParaRPr lang="es-PY" sz="2400" b="1" kern="1200" dirty="0"/>
        </a:p>
      </dsp:txBody>
      <dsp:txXfrm>
        <a:off x="3959820" y="112883"/>
        <a:ext cx="2372551" cy="15817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9A09A7-C411-40E7-B37C-6626B849EE68}">
      <dsp:nvSpPr>
        <dsp:cNvPr id="0" name=""/>
        <dsp:cNvSpPr/>
      </dsp:nvSpPr>
      <dsp:spPr>
        <a:xfrm>
          <a:off x="79801" y="668785"/>
          <a:ext cx="1137906" cy="3749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400" b="1" kern="1200" dirty="0" smtClean="0">
              <a:solidFill>
                <a:srgbClr val="F93D3D"/>
              </a:solidFill>
            </a:rPr>
            <a:t>CONTEXTO</a:t>
          </a:r>
          <a:endParaRPr lang="es-PY" sz="1400" b="1" kern="1200" dirty="0">
            <a:solidFill>
              <a:srgbClr val="F93D3D"/>
            </a:solidFill>
          </a:endParaRPr>
        </a:p>
      </dsp:txBody>
      <dsp:txXfrm>
        <a:off x="79801" y="668785"/>
        <a:ext cx="1137906" cy="374991"/>
      </dsp:txXfrm>
    </dsp:sp>
    <dsp:sp modelId="{E3CCDC37-62D4-484E-99F2-940EA15D47F8}">
      <dsp:nvSpPr>
        <dsp:cNvPr id="0" name=""/>
        <dsp:cNvSpPr/>
      </dsp:nvSpPr>
      <dsp:spPr>
        <a:xfrm>
          <a:off x="78508" y="554735"/>
          <a:ext cx="90515" cy="90515"/>
        </a:xfrm>
        <a:prstGeom prst="ellipse">
          <a:avLst/>
        </a:prstGeom>
        <a:solidFill>
          <a:srgbClr val="F93D3D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CE8EBE-B0A7-4AD9-89CD-D615E9235AD0}">
      <dsp:nvSpPr>
        <dsp:cNvPr id="0" name=""/>
        <dsp:cNvSpPr/>
      </dsp:nvSpPr>
      <dsp:spPr>
        <a:xfrm>
          <a:off x="141869" y="428014"/>
          <a:ext cx="90515" cy="90515"/>
        </a:xfrm>
        <a:prstGeom prst="ellipse">
          <a:avLst/>
        </a:prstGeom>
        <a:solidFill>
          <a:srgbClr val="F93D3D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275AAA-ADC9-49A9-BD57-CE252C2F90E9}">
      <dsp:nvSpPr>
        <dsp:cNvPr id="0" name=""/>
        <dsp:cNvSpPr/>
      </dsp:nvSpPr>
      <dsp:spPr>
        <a:xfrm>
          <a:off x="293934" y="453358"/>
          <a:ext cx="142238" cy="142238"/>
        </a:xfrm>
        <a:prstGeom prst="ellipse">
          <a:avLst/>
        </a:prstGeom>
        <a:solidFill>
          <a:srgbClr val="F93D3D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86917A-EAC1-4587-BDF1-F41B2E171338}">
      <dsp:nvSpPr>
        <dsp:cNvPr id="0" name=""/>
        <dsp:cNvSpPr/>
      </dsp:nvSpPr>
      <dsp:spPr>
        <a:xfrm>
          <a:off x="420656" y="313965"/>
          <a:ext cx="90515" cy="90515"/>
        </a:xfrm>
        <a:prstGeom prst="ellipse">
          <a:avLst/>
        </a:prstGeom>
        <a:solidFill>
          <a:srgbClr val="F93D3D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165655-3AB1-4227-99B0-19033520C4FB}">
      <dsp:nvSpPr>
        <dsp:cNvPr id="0" name=""/>
        <dsp:cNvSpPr/>
      </dsp:nvSpPr>
      <dsp:spPr>
        <a:xfrm>
          <a:off x="585394" y="263276"/>
          <a:ext cx="90515" cy="90515"/>
        </a:xfrm>
        <a:prstGeom prst="ellipse">
          <a:avLst/>
        </a:prstGeom>
        <a:solidFill>
          <a:srgbClr val="F93D3D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63084D-4352-40BE-8A11-47A4260B5E96}">
      <dsp:nvSpPr>
        <dsp:cNvPr id="0" name=""/>
        <dsp:cNvSpPr/>
      </dsp:nvSpPr>
      <dsp:spPr>
        <a:xfrm>
          <a:off x="788148" y="351981"/>
          <a:ext cx="90515" cy="90515"/>
        </a:xfrm>
        <a:prstGeom prst="ellipse">
          <a:avLst/>
        </a:prstGeom>
        <a:solidFill>
          <a:srgbClr val="F93D3D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07D784-8CAE-4B81-9A58-777EFC35780C}">
      <dsp:nvSpPr>
        <dsp:cNvPr id="0" name=""/>
        <dsp:cNvSpPr/>
      </dsp:nvSpPr>
      <dsp:spPr>
        <a:xfrm>
          <a:off x="914869" y="415342"/>
          <a:ext cx="142238" cy="142238"/>
        </a:xfrm>
        <a:prstGeom prst="ellipse">
          <a:avLst/>
        </a:prstGeom>
        <a:solidFill>
          <a:srgbClr val="F93D3D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CE0031-5425-40FA-883C-BE47A4D36C4A}">
      <dsp:nvSpPr>
        <dsp:cNvPr id="0" name=""/>
        <dsp:cNvSpPr/>
      </dsp:nvSpPr>
      <dsp:spPr>
        <a:xfrm>
          <a:off x="1092279" y="554735"/>
          <a:ext cx="90515" cy="90515"/>
        </a:xfrm>
        <a:prstGeom prst="ellipse">
          <a:avLst/>
        </a:prstGeom>
        <a:solidFill>
          <a:srgbClr val="F93D3D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42D298-D1D9-4C4D-8A4E-AF7588161BB3}">
      <dsp:nvSpPr>
        <dsp:cNvPr id="0" name=""/>
        <dsp:cNvSpPr/>
      </dsp:nvSpPr>
      <dsp:spPr>
        <a:xfrm>
          <a:off x="1168312" y="694129"/>
          <a:ext cx="90515" cy="90515"/>
        </a:xfrm>
        <a:prstGeom prst="ellipse">
          <a:avLst/>
        </a:prstGeom>
        <a:solidFill>
          <a:srgbClr val="F93D3D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EB465B-41A9-4981-B6A3-8874F249D740}">
      <dsp:nvSpPr>
        <dsp:cNvPr id="0" name=""/>
        <dsp:cNvSpPr/>
      </dsp:nvSpPr>
      <dsp:spPr>
        <a:xfrm>
          <a:off x="509361" y="428014"/>
          <a:ext cx="232753" cy="232753"/>
        </a:xfrm>
        <a:prstGeom prst="ellipse">
          <a:avLst/>
        </a:prstGeom>
        <a:solidFill>
          <a:srgbClr val="F93D3D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120368-78A5-4F31-A58F-CAFBF7DE84D8}">
      <dsp:nvSpPr>
        <dsp:cNvPr id="0" name=""/>
        <dsp:cNvSpPr/>
      </dsp:nvSpPr>
      <dsp:spPr>
        <a:xfrm>
          <a:off x="15147" y="909555"/>
          <a:ext cx="90515" cy="90515"/>
        </a:xfrm>
        <a:prstGeom prst="ellipse">
          <a:avLst/>
        </a:prstGeom>
        <a:solidFill>
          <a:srgbClr val="F93D3D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4F0062-B22E-47E7-847D-532ACC20F254}">
      <dsp:nvSpPr>
        <dsp:cNvPr id="0" name=""/>
        <dsp:cNvSpPr/>
      </dsp:nvSpPr>
      <dsp:spPr>
        <a:xfrm>
          <a:off x="91180" y="1023604"/>
          <a:ext cx="142238" cy="142238"/>
        </a:xfrm>
        <a:prstGeom prst="ellipse">
          <a:avLst/>
        </a:prstGeom>
        <a:solidFill>
          <a:srgbClr val="F93D3D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4B0C27-E829-482D-8C36-083BAB11C9C5}">
      <dsp:nvSpPr>
        <dsp:cNvPr id="0" name=""/>
        <dsp:cNvSpPr/>
      </dsp:nvSpPr>
      <dsp:spPr>
        <a:xfrm>
          <a:off x="281262" y="1124982"/>
          <a:ext cx="206892" cy="206892"/>
        </a:xfrm>
        <a:prstGeom prst="ellipse">
          <a:avLst/>
        </a:prstGeom>
        <a:solidFill>
          <a:srgbClr val="F93D3D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315890-7EC2-4516-9A2F-E2CD78B82FF1}">
      <dsp:nvSpPr>
        <dsp:cNvPr id="0" name=""/>
        <dsp:cNvSpPr/>
      </dsp:nvSpPr>
      <dsp:spPr>
        <a:xfrm>
          <a:off x="547377" y="1289719"/>
          <a:ext cx="90515" cy="90515"/>
        </a:xfrm>
        <a:prstGeom prst="ellipse">
          <a:avLst/>
        </a:prstGeom>
        <a:solidFill>
          <a:srgbClr val="F93D3D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82BDE9-32FB-4FF1-AE80-99AEDA03CE42}">
      <dsp:nvSpPr>
        <dsp:cNvPr id="0" name=""/>
        <dsp:cNvSpPr/>
      </dsp:nvSpPr>
      <dsp:spPr>
        <a:xfrm>
          <a:off x="598066" y="1124982"/>
          <a:ext cx="142238" cy="142238"/>
        </a:xfrm>
        <a:prstGeom prst="ellipse">
          <a:avLst/>
        </a:prstGeom>
        <a:solidFill>
          <a:srgbClr val="F93D3D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066A65-AC9C-4D36-A6EA-DD0C860EA3C3}">
      <dsp:nvSpPr>
        <dsp:cNvPr id="0" name=""/>
        <dsp:cNvSpPr/>
      </dsp:nvSpPr>
      <dsp:spPr>
        <a:xfrm>
          <a:off x="724787" y="1302392"/>
          <a:ext cx="90515" cy="90515"/>
        </a:xfrm>
        <a:prstGeom prst="ellipse">
          <a:avLst/>
        </a:prstGeom>
        <a:solidFill>
          <a:srgbClr val="F93D3D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B11E88-A198-4D98-8289-0F36912830AA}">
      <dsp:nvSpPr>
        <dsp:cNvPr id="0" name=""/>
        <dsp:cNvSpPr/>
      </dsp:nvSpPr>
      <dsp:spPr>
        <a:xfrm>
          <a:off x="838836" y="1099637"/>
          <a:ext cx="206892" cy="206892"/>
        </a:xfrm>
        <a:prstGeom prst="ellipse">
          <a:avLst/>
        </a:prstGeom>
        <a:solidFill>
          <a:srgbClr val="F93D3D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89F830-FAAF-4ED7-9D00-8AC2D3023D67}">
      <dsp:nvSpPr>
        <dsp:cNvPr id="0" name=""/>
        <dsp:cNvSpPr/>
      </dsp:nvSpPr>
      <dsp:spPr>
        <a:xfrm>
          <a:off x="1117623" y="1048949"/>
          <a:ext cx="142238" cy="142238"/>
        </a:xfrm>
        <a:prstGeom prst="ellipse">
          <a:avLst/>
        </a:prstGeom>
        <a:solidFill>
          <a:srgbClr val="F93D3D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429DDE-FA91-4C64-872D-81CC70E025B1}">
      <dsp:nvSpPr>
        <dsp:cNvPr id="0" name=""/>
        <dsp:cNvSpPr/>
      </dsp:nvSpPr>
      <dsp:spPr>
        <a:xfrm>
          <a:off x="1382638" y="459081"/>
          <a:ext cx="417733" cy="797499"/>
        </a:xfrm>
        <a:prstGeom prst="chevron">
          <a:avLst>
            <a:gd name="adj" fmla="val 62310"/>
          </a:avLst>
        </a:prstGeom>
        <a:solidFill>
          <a:srgbClr val="F93D3D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95F54C-D38B-4684-AA6A-F8593FBEAC1E}">
      <dsp:nvSpPr>
        <dsp:cNvPr id="0" name=""/>
        <dsp:cNvSpPr/>
      </dsp:nvSpPr>
      <dsp:spPr>
        <a:xfrm>
          <a:off x="1905723" y="459077"/>
          <a:ext cx="1139273" cy="7974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400" b="1" kern="1200" dirty="0" smtClean="0">
              <a:solidFill>
                <a:srgbClr val="F93D3D"/>
              </a:solidFill>
            </a:rPr>
            <a:t>EXPERIENCIA</a:t>
          </a:r>
          <a:endParaRPr lang="es-PY" sz="1400" b="1" kern="1200" dirty="0">
            <a:solidFill>
              <a:srgbClr val="F93D3D"/>
            </a:solidFill>
          </a:endParaRPr>
        </a:p>
      </dsp:txBody>
      <dsp:txXfrm>
        <a:off x="1905723" y="459077"/>
        <a:ext cx="1139273" cy="797491"/>
      </dsp:txXfrm>
    </dsp:sp>
    <dsp:sp modelId="{E343C3CE-F6D5-4181-BAAF-5F6E9EA48CDB}">
      <dsp:nvSpPr>
        <dsp:cNvPr id="0" name=""/>
        <dsp:cNvSpPr/>
      </dsp:nvSpPr>
      <dsp:spPr>
        <a:xfrm>
          <a:off x="2987308" y="459081"/>
          <a:ext cx="417733" cy="797499"/>
        </a:xfrm>
        <a:prstGeom prst="chevron">
          <a:avLst>
            <a:gd name="adj" fmla="val 62310"/>
          </a:avLst>
        </a:prstGeom>
        <a:solidFill>
          <a:srgbClr val="F93D3D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8BDA89-E921-4DD9-9D1C-C926C6C8D975}">
      <dsp:nvSpPr>
        <dsp:cNvPr id="0" name=""/>
        <dsp:cNvSpPr/>
      </dsp:nvSpPr>
      <dsp:spPr>
        <a:xfrm>
          <a:off x="3417889" y="453535"/>
          <a:ext cx="1139273" cy="7974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400" b="1" kern="1200" dirty="0" smtClean="0">
              <a:solidFill>
                <a:srgbClr val="F93D3D"/>
              </a:solidFill>
            </a:rPr>
            <a:t>REFLEXIÓN</a:t>
          </a:r>
          <a:endParaRPr lang="es-PY" sz="1400" b="1" kern="1200" dirty="0">
            <a:solidFill>
              <a:srgbClr val="F93D3D"/>
            </a:solidFill>
          </a:endParaRPr>
        </a:p>
      </dsp:txBody>
      <dsp:txXfrm>
        <a:off x="3417889" y="453535"/>
        <a:ext cx="1139273" cy="797491"/>
      </dsp:txXfrm>
    </dsp:sp>
    <dsp:sp modelId="{0A12B40F-BD27-4ACB-A42A-E9EBC6C87EA2}">
      <dsp:nvSpPr>
        <dsp:cNvPr id="0" name=""/>
        <dsp:cNvSpPr/>
      </dsp:nvSpPr>
      <dsp:spPr>
        <a:xfrm>
          <a:off x="4499476" y="459081"/>
          <a:ext cx="417733" cy="797499"/>
        </a:xfrm>
        <a:prstGeom prst="chevron">
          <a:avLst>
            <a:gd name="adj" fmla="val 62310"/>
          </a:avLst>
        </a:prstGeom>
        <a:solidFill>
          <a:srgbClr val="F93D3D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EC9277-2CAA-43C0-A5D0-9B3D3D634047}">
      <dsp:nvSpPr>
        <dsp:cNvPr id="0" name=""/>
        <dsp:cNvSpPr/>
      </dsp:nvSpPr>
      <dsp:spPr>
        <a:xfrm>
          <a:off x="4858052" y="453535"/>
          <a:ext cx="1139273" cy="7974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400" b="1" kern="1200" dirty="0" smtClean="0">
              <a:solidFill>
                <a:srgbClr val="F93D3D"/>
              </a:solidFill>
            </a:rPr>
            <a:t>ACCIÓN</a:t>
          </a:r>
          <a:endParaRPr lang="es-PY" sz="1400" b="1" kern="1200" dirty="0">
            <a:solidFill>
              <a:srgbClr val="F93D3D"/>
            </a:solidFill>
          </a:endParaRPr>
        </a:p>
      </dsp:txBody>
      <dsp:txXfrm>
        <a:off x="4858052" y="453535"/>
        <a:ext cx="1139273" cy="797491"/>
      </dsp:txXfrm>
    </dsp:sp>
    <dsp:sp modelId="{16DA3647-1312-46E5-8C32-6D69930449EA}">
      <dsp:nvSpPr>
        <dsp:cNvPr id="0" name=""/>
        <dsp:cNvSpPr/>
      </dsp:nvSpPr>
      <dsp:spPr>
        <a:xfrm>
          <a:off x="5801966" y="459081"/>
          <a:ext cx="417733" cy="797499"/>
        </a:xfrm>
        <a:prstGeom prst="chevron">
          <a:avLst>
            <a:gd name="adj" fmla="val 62310"/>
          </a:avLst>
        </a:prstGeom>
        <a:solidFill>
          <a:srgbClr val="F93D3D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AF6225-1155-498B-8633-62B2E6711BFC}">
      <dsp:nvSpPr>
        <dsp:cNvPr id="0" name=""/>
        <dsp:cNvSpPr/>
      </dsp:nvSpPr>
      <dsp:spPr>
        <a:xfrm>
          <a:off x="6340288" y="387241"/>
          <a:ext cx="1598441" cy="968382"/>
        </a:xfrm>
        <a:prstGeom prst="ellipse">
          <a:avLst/>
        </a:prstGeom>
        <a:solidFill>
          <a:srgbClr val="F93D3D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400" b="1" kern="1200" dirty="0" smtClean="0">
              <a:solidFill>
                <a:schemeClr val="bg1"/>
              </a:solidFill>
            </a:rPr>
            <a:t>EVALUACIÓN</a:t>
          </a:r>
          <a:endParaRPr lang="es-PY" sz="1400" b="1" kern="1200" dirty="0">
            <a:solidFill>
              <a:schemeClr val="bg1"/>
            </a:solidFill>
          </a:endParaRPr>
        </a:p>
      </dsp:txBody>
      <dsp:txXfrm>
        <a:off x="6574374" y="529057"/>
        <a:ext cx="1130269" cy="6847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63B498-C92A-498C-A66C-4C92DF609DB3}">
      <dsp:nvSpPr>
        <dsp:cNvPr id="0" name=""/>
        <dsp:cNvSpPr/>
      </dsp:nvSpPr>
      <dsp:spPr>
        <a:xfrm>
          <a:off x="0" y="3181170"/>
          <a:ext cx="7962206" cy="41752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800" b="1" kern="1200" smtClean="0"/>
            <a:t>Dimensiones del PEI</a:t>
          </a:r>
          <a:endParaRPr lang="es-PY" sz="1800" b="1" kern="1200" dirty="0" smtClean="0"/>
        </a:p>
      </dsp:txBody>
      <dsp:txXfrm>
        <a:off x="0" y="3181170"/>
        <a:ext cx="7962206" cy="417526"/>
      </dsp:txXfrm>
    </dsp:sp>
    <dsp:sp modelId="{8B2FE22E-A5A3-47B8-B673-7E6C56305D49}">
      <dsp:nvSpPr>
        <dsp:cNvPr id="0" name=""/>
        <dsp:cNvSpPr/>
      </dsp:nvSpPr>
      <dsp:spPr>
        <a:xfrm rot="10800000">
          <a:off x="0" y="2545276"/>
          <a:ext cx="7962206" cy="642156"/>
        </a:xfrm>
        <a:prstGeom prst="upArrowCallou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800" b="1" kern="1200" dirty="0" smtClean="0"/>
            <a:t>Perfil de </a:t>
          </a:r>
          <a:r>
            <a:rPr lang="es-PY" sz="1800" b="1" kern="1200" dirty="0" smtClean="0"/>
            <a:t>egreso en todos los ámbitos</a:t>
          </a:r>
          <a:endParaRPr lang="es-PY" sz="1800" b="1" kern="1200" dirty="0" smtClean="0"/>
        </a:p>
      </dsp:txBody>
      <dsp:txXfrm rot="10800000">
        <a:off x="0" y="2545276"/>
        <a:ext cx="7962206" cy="417254"/>
      </dsp:txXfrm>
    </dsp:sp>
    <dsp:sp modelId="{873C33D9-D207-4BB6-8758-E3BE32036DD2}">
      <dsp:nvSpPr>
        <dsp:cNvPr id="0" name=""/>
        <dsp:cNvSpPr/>
      </dsp:nvSpPr>
      <dsp:spPr>
        <a:xfrm rot="10800000">
          <a:off x="0" y="1909383"/>
          <a:ext cx="7962206" cy="642156"/>
        </a:xfrm>
        <a:prstGeom prst="upArrowCallou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800" b="1" kern="1200" dirty="0" smtClean="0"/>
            <a:t>Diferentes ámbitos del desarrollo</a:t>
          </a:r>
        </a:p>
      </dsp:txBody>
      <dsp:txXfrm rot="10800000">
        <a:off x="0" y="1909383"/>
        <a:ext cx="7962206" cy="417254"/>
      </dsp:txXfrm>
    </dsp:sp>
    <dsp:sp modelId="{9B2C630D-4914-4650-B79D-ABFB9F9F4296}">
      <dsp:nvSpPr>
        <dsp:cNvPr id="0" name=""/>
        <dsp:cNvSpPr/>
      </dsp:nvSpPr>
      <dsp:spPr>
        <a:xfrm rot="10800000">
          <a:off x="0" y="1273489"/>
          <a:ext cx="7962206" cy="642156"/>
        </a:xfrm>
        <a:prstGeom prst="upArrowCallou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800" b="1" kern="1200" dirty="0" smtClean="0"/>
            <a:t>Motivaciones desde el interés del niño</a:t>
          </a:r>
          <a:endParaRPr lang="es-PY" sz="1800" b="1" kern="1200" dirty="0"/>
        </a:p>
      </dsp:txBody>
      <dsp:txXfrm rot="10800000">
        <a:off x="0" y="1273489"/>
        <a:ext cx="7962206" cy="417254"/>
      </dsp:txXfrm>
    </dsp:sp>
    <dsp:sp modelId="{EEA6888C-EBAE-4FB9-870B-A4210046C1AF}">
      <dsp:nvSpPr>
        <dsp:cNvPr id="0" name=""/>
        <dsp:cNvSpPr/>
      </dsp:nvSpPr>
      <dsp:spPr>
        <a:xfrm rot="10800000">
          <a:off x="0" y="637596"/>
          <a:ext cx="7962206" cy="642156"/>
        </a:xfrm>
        <a:prstGeom prst="upArrowCallou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800" b="0" kern="1200" dirty="0" smtClean="0"/>
            <a:t>Niño: Centro y motor de los aprendizajes</a:t>
          </a:r>
          <a:endParaRPr lang="es-PY" sz="1800" b="0" kern="1200" dirty="0"/>
        </a:p>
      </dsp:txBody>
      <dsp:txXfrm rot="10800000">
        <a:off x="0" y="637596"/>
        <a:ext cx="7962206" cy="417254"/>
      </dsp:txXfrm>
    </dsp:sp>
    <dsp:sp modelId="{A3365DB5-3357-434A-B1C6-8D002E8E3350}">
      <dsp:nvSpPr>
        <dsp:cNvPr id="0" name=""/>
        <dsp:cNvSpPr/>
      </dsp:nvSpPr>
      <dsp:spPr>
        <a:xfrm rot="10800000">
          <a:off x="0" y="1703"/>
          <a:ext cx="7962206" cy="642156"/>
        </a:xfrm>
        <a:prstGeom prst="upArrowCallou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800" b="1" i="0" kern="1200" dirty="0" smtClean="0"/>
            <a:t>Propuestas más constructivistas</a:t>
          </a:r>
          <a:endParaRPr lang="es-PY" sz="1800" b="1" i="0" kern="1200" dirty="0"/>
        </a:p>
      </dsp:txBody>
      <dsp:txXfrm rot="10800000">
        <a:off x="0" y="1703"/>
        <a:ext cx="7962206" cy="41725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A13D3D-869E-4780-9E17-DF5030E762D7}">
      <dsp:nvSpPr>
        <dsp:cNvPr id="0" name=""/>
        <dsp:cNvSpPr/>
      </dsp:nvSpPr>
      <dsp:spPr>
        <a:xfrm>
          <a:off x="1573223" y="1455"/>
          <a:ext cx="1101360" cy="1101360"/>
        </a:xfrm>
        <a:prstGeom prst="ellipse">
          <a:avLst/>
        </a:prstGeom>
        <a:solidFill>
          <a:schemeClr val="accent6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690" tIns="59690" rIns="59690" bIns="5969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4700" kern="1200" dirty="0" smtClean="0"/>
            <a:t> </a:t>
          </a:r>
          <a:endParaRPr lang="es-PY" sz="4700" kern="1200" dirty="0"/>
        </a:p>
      </dsp:txBody>
      <dsp:txXfrm>
        <a:off x="1734513" y="162745"/>
        <a:ext cx="778780" cy="778780"/>
      </dsp:txXfrm>
    </dsp:sp>
    <dsp:sp modelId="{FA2670DF-1D59-420E-866B-8E305E0EFF00}">
      <dsp:nvSpPr>
        <dsp:cNvPr id="0" name=""/>
        <dsp:cNvSpPr/>
      </dsp:nvSpPr>
      <dsp:spPr>
        <a:xfrm rot="1800000">
          <a:off x="2686515" y="775694"/>
          <a:ext cx="293024" cy="3717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Y" sz="1500" kern="1200"/>
        </a:p>
      </dsp:txBody>
      <dsp:txXfrm>
        <a:off x="2692404" y="828059"/>
        <a:ext cx="205117" cy="223025"/>
      </dsp:txXfrm>
    </dsp:sp>
    <dsp:sp modelId="{75C79BDA-2527-4952-BAFF-F94AB18C6D11}">
      <dsp:nvSpPr>
        <dsp:cNvPr id="0" name=""/>
        <dsp:cNvSpPr/>
      </dsp:nvSpPr>
      <dsp:spPr>
        <a:xfrm>
          <a:off x="3005835" y="828574"/>
          <a:ext cx="1101360" cy="1101360"/>
        </a:xfrm>
        <a:prstGeom prst="ellipse">
          <a:avLst/>
        </a:prstGeom>
        <a:solidFill>
          <a:schemeClr val="accent6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690" tIns="59690" rIns="59690" bIns="5969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4700" kern="1200" dirty="0" smtClean="0"/>
            <a:t> </a:t>
          </a:r>
          <a:endParaRPr lang="es-PY" sz="4700" kern="1200" dirty="0"/>
        </a:p>
      </dsp:txBody>
      <dsp:txXfrm>
        <a:off x="3167125" y="989864"/>
        <a:ext cx="778780" cy="778780"/>
      </dsp:txXfrm>
    </dsp:sp>
    <dsp:sp modelId="{B6697C3A-030B-442B-ACDE-F7E2F0A6ED07}">
      <dsp:nvSpPr>
        <dsp:cNvPr id="0" name=""/>
        <dsp:cNvSpPr/>
      </dsp:nvSpPr>
      <dsp:spPr>
        <a:xfrm rot="5400000">
          <a:off x="3410003" y="2012225"/>
          <a:ext cx="293024" cy="3717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Y" sz="1500" kern="1200"/>
        </a:p>
      </dsp:txBody>
      <dsp:txXfrm>
        <a:off x="3453957" y="2042614"/>
        <a:ext cx="205117" cy="223025"/>
      </dsp:txXfrm>
    </dsp:sp>
    <dsp:sp modelId="{13F5F31F-79F9-448F-A62C-4A920438CB08}">
      <dsp:nvSpPr>
        <dsp:cNvPr id="0" name=""/>
        <dsp:cNvSpPr/>
      </dsp:nvSpPr>
      <dsp:spPr>
        <a:xfrm>
          <a:off x="3005835" y="2482811"/>
          <a:ext cx="1101360" cy="1101360"/>
        </a:xfrm>
        <a:prstGeom prst="ellipse">
          <a:avLst/>
        </a:prstGeom>
        <a:solidFill>
          <a:schemeClr val="accent6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690" tIns="59690" rIns="59690" bIns="5969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4700" kern="1200" dirty="0" smtClean="0"/>
            <a:t> </a:t>
          </a:r>
          <a:endParaRPr lang="es-PY" sz="4700" kern="1200" dirty="0"/>
        </a:p>
      </dsp:txBody>
      <dsp:txXfrm>
        <a:off x="3167125" y="2644101"/>
        <a:ext cx="778780" cy="778780"/>
      </dsp:txXfrm>
    </dsp:sp>
    <dsp:sp modelId="{F001161F-94A5-43E5-8F90-6F94CD408A72}">
      <dsp:nvSpPr>
        <dsp:cNvPr id="0" name=""/>
        <dsp:cNvSpPr/>
      </dsp:nvSpPr>
      <dsp:spPr>
        <a:xfrm rot="9000000">
          <a:off x="2700879" y="3257050"/>
          <a:ext cx="293024" cy="3717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Y" sz="1500" kern="1200"/>
        </a:p>
      </dsp:txBody>
      <dsp:txXfrm rot="10800000">
        <a:off x="2782897" y="3309415"/>
        <a:ext cx="205117" cy="223025"/>
      </dsp:txXfrm>
    </dsp:sp>
    <dsp:sp modelId="{92D9122D-9514-4D30-8145-0A0E21BC46AC}">
      <dsp:nvSpPr>
        <dsp:cNvPr id="0" name=""/>
        <dsp:cNvSpPr/>
      </dsp:nvSpPr>
      <dsp:spPr>
        <a:xfrm>
          <a:off x="1573223" y="3309930"/>
          <a:ext cx="1101360" cy="1101360"/>
        </a:xfrm>
        <a:prstGeom prst="ellipse">
          <a:avLst/>
        </a:prstGeom>
        <a:solidFill>
          <a:schemeClr val="accent6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690" tIns="59690" rIns="59690" bIns="5969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4700" kern="1200" dirty="0" smtClean="0"/>
            <a:t> </a:t>
          </a:r>
          <a:endParaRPr lang="es-PY" sz="4700" kern="1200" dirty="0"/>
        </a:p>
      </dsp:txBody>
      <dsp:txXfrm>
        <a:off x="1734513" y="3471220"/>
        <a:ext cx="778780" cy="778780"/>
      </dsp:txXfrm>
    </dsp:sp>
    <dsp:sp modelId="{5A502655-48B1-4D56-8AF5-8A6AA291C1E6}">
      <dsp:nvSpPr>
        <dsp:cNvPr id="0" name=""/>
        <dsp:cNvSpPr/>
      </dsp:nvSpPr>
      <dsp:spPr>
        <a:xfrm rot="12600000">
          <a:off x="1268267" y="3265343"/>
          <a:ext cx="293024" cy="3717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Y" sz="1500" kern="1200"/>
        </a:p>
      </dsp:txBody>
      <dsp:txXfrm rot="10800000">
        <a:off x="1350285" y="3361662"/>
        <a:ext cx="205117" cy="223025"/>
      </dsp:txXfrm>
    </dsp:sp>
    <dsp:sp modelId="{F618A24C-1803-4A8B-9077-CDEA421237BC}">
      <dsp:nvSpPr>
        <dsp:cNvPr id="0" name=""/>
        <dsp:cNvSpPr/>
      </dsp:nvSpPr>
      <dsp:spPr>
        <a:xfrm>
          <a:off x="140612" y="2482811"/>
          <a:ext cx="1101360" cy="1101360"/>
        </a:xfrm>
        <a:prstGeom prst="ellipse">
          <a:avLst/>
        </a:prstGeom>
        <a:solidFill>
          <a:schemeClr val="accent6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690" tIns="59690" rIns="59690" bIns="5969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4700" kern="1200" dirty="0" smtClean="0"/>
            <a:t> </a:t>
          </a:r>
          <a:endParaRPr lang="es-PY" sz="4700" kern="1200" dirty="0"/>
        </a:p>
      </dsp:txBody>
      <dsp:txXfrm>
        <a:off x="301902" y="2644101"/>
        <a:ext cx="778780" cy="778780"/>
      </dsp:txXfrm>
    </dsp:sp>
    <dsp:sp modelId="{9F182749-CFDB-4490-82EE-6261B3C0D8C2}">
      <dsp:nvSpPr>
        <dsp:cNvPr id="0" name=""/>
        <dsp:cNvSpPr/>
      </dsp:nvSpPr>
      <dsp:spPr>
        <a:xfrm rot="16200000">
          <a:off x="544780" y="2028812"/>
          <a:ext cx="293024" cy="3717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Y" sz="1500" kern="1200"/>
        </a:p>
      </dsp:txBody>
      <dsp:txXfrm>
        <a:off x="588734" y="2147108"/>
        <a:ext cx="205117" cy="223025"/>
      </dsp:txXfrm>
    </dsp:sp>
    <dsp:sp modelId="{2E818F26-198F-403E-8174-5AC0076D2BCF}">
      <dsp:nvSpPr>
        <dsp:cNvPr id="0" name=""/>
        <dsp:cNvSpPr/>
      </dsp:nvSpPr>
      <dsp:spPr>
        <a:xfrm>
          <a:off x="140612" y="828574"/>
          <a:ext cx="1101360" cy="1101360"/>
        </a:xfrm>
        <a:prstGeom prst="ellipse">
          <a:avLst/>
        </a:prstGeom>
        <a:solidFill>
          <a:schemeClr val="accent6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690" tIns="59690" rIns="59690" bIns="5969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Y" sz="4700" kern="1200" dirty="0"/>
        </a:p>
      </dsp:txBody>
      <dsp:txXfrm>
        <a:off x="301902" y="989864"/>
        <a:ext cx="778780" cy="778780"/>
      </dsp:txXfrm>
    </dsp:sp>
    <dsp:sp modelId="{D04808DA-077C-4629-97F3-2C6A99B18A2B}">
      <dsp:nvSpPr>
        <dsp:cNvPr id="0" name=""/>
        <dsp:cNvSpPr/>
      </dsp:nvSpPr>
      <dsp:spPr>
        <a:xfrm rot="19800000">
          <a:off x="1253903" y="783987"/>
          <a:ext cx="293024" cy="3717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Y" sz="1500" kern="1200"/>
        </a:p>
      </dsp:txBody>
      <dsp:txXfrm>
        <a:off x="1259792" y="880306"/>
        <a:ext cx="205117" cy="22302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ABB302-D8DC-41E4-93EB-9A673E0BA5A0}">
      <dsp:nvSpPr>
        <dsp:cNvPr id="0" name=""/>
        <dsp:cNvSpPr/>
      </dsp:nvSpPr>
      <dsp:spPr>
        <a:xfrm>
          <a:off x="2619" y="0"/>
          <a:ext cx="3000374" cy="4064000"/>
        </a:xfrm>
        <a:prstGeom prst="roundRect">
          <a:avLst>
            <a:gd name="adj" fmla="val 10000"/>
          </a:avLst>
        </a:prstGeom>
        <a:solidFill>
          <a:srgbClr val="52BAB5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400" b="1" kern="1200" dirty="0" smtClean="0"/>
            <a:t>EXPECTATIVA</a:t>
          </a:r>
          <a:endParaRPr lang="es-PY" sz="2100" b="1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000" kern="1200" dirty="0" smtClean="0"/>
            <a:t>Planificación al menos </a:t>
          </a:r>
          <a:r>
            <a:rPr lang="es-PY" sz="2000" b="1" u="sng" kern="1200" dirty="0" smtClean="0"/>
            <a:t>una vez al año</a:t>
          </a:r>
          <a:r>
            <a:rPr lang="es-PY" sz="2000" b="1" u="none" kern="1200" dirty="0" smtClean="0"/>
            <a:t> </a:t>
          </a:r>
          <a:r>
            <a:rPr lang="es-PY" sz="2000" kern="1200" dirty="0" smtClean="0"/>
            <a:t>por proyecto</a:t>
          </a:r>
          <a:endParaRPr lang="es-PY" sz="2000" b="1" kern="1200" dirty="0"/>
        </a:p>
      </dsp:txBody>
      <dsp:txXfrm>
        <a:off x="2619" y="1625600"/>
        <a:ext cx="3000374" cy="1625600"/>
      </dsp:txXfrm>
    </dsp:sp>
    <dsp:sp modelId="{2A0162AF-05EE-400B-BEC3-221EE550BCB0}">
      <dsp:nvSpPr>
        <dsp:cNvPr id="0" name=""/>
        <dsp:cNvSpPr/>
      </dsp:nvSpPr>
      <dsp:spPr>
        <a:xfrm>
          <a:off x="826150" y="243840"/>
          <a:ext cx="1353312" cy="1353312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03B1C0-4616-4599-BD6F-DB6798CA66A8}">
      <dsp:nvSpPr>
        <dsp:cNvPr id="0" name=""/>
        <dsp:cNvSpPr/>
      </dsp:nvSpPr>
      <dsp:spPr>
        <a:xfrm>
          <a:off x="3093005" y="0"/>
          <a:ext cx="3000374" cy="4064000"/>
        </a:xfrm>
        <a:prstGeom prst="roundRect">
          <a:avLst>
            <a:gd name="adj" fmla="val 10000"/>
          </a:avLst>
        </a:prstGeom>
        <a:solidFill>
          <a:srgbClr val="42A49F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400" b="1" kern="1200" dirty="0" smtClean="0"/>
            <a:t>ACTUALIDAD</a:t>
          </a:r>
          <a:endParaRPr lang="es-PY" sz="2100" b="1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000" kern="1200" dirty="0" smtClean="0"/>
            <a:t>Planificación por proyectos de </a:t>
          </a:r>
          <a:r>
            <a:rPr lang="es-PY" sz="2000" b="1" u="sng" kern="1200" dirty="0" smtClean="0"/>
            <a:t>todas</a:t>
          </a:r>
          <a:r>
            <a:rPr lang="es-PY" sz="2000" kern="1200" dirty="0" smtClean="0"/>
            <a:t> sus propuestas pedagógicas</a:t>
          </a:r>
          <a:endParaRPr lang="es-PY" sz="2000" b="1" kern="1200" dirty="0"/>
        </a:p>
      </dsp:txBody>
      <dsp:txXfrm>
        <a:off x="3093005" y="1625600"/>
        <a:ext cx="3000374" cy="1625600"/>
      </dsp:txXfrm>
    </dsp:sp>
    <dsp:sp modelId="{601D866F-4A2F-4D77-88E9-77A4E260DD9A}">
      <dsp:nvSpPr>
        <dsp:cNvPr id="0" name=""/>
        <dsp:cNvSpPr/>
      </dsp:nvSpPr>
      <dsp:spPr>
        <a:xfrm>
          <a:off x="3916537" y="243840"/>
          <a:ext cx="1353312" cy="1353312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5A0C07-C0D1-4A5F-8752-8E2687FB3DBD}">
      <dsp:nvSpPr>
        <dsp:cNvPr id="0" name=""/>
        <dsp:cNvSpPr/>
      </dsp:nvSpPr>
      <dsp:spPr>
        <a:xfrm>
          <a:off x="243839" y="3251200"/>
          <a:ext cx="5608320" cy="609600"/>
        </a:xfrm>
        <a:prstGeom prst="left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4EC79B-4EFE-4E7C-8C2F-A32BA966615D}">
      <dsp:nvSpPr>
        <dsp:cNvPr id="0" name=""/>
        <dsp:cNvSpPr/>
      </dsp:nvSpPr>
      <dsp:spPr>
        <a:xfrm>
          <a:off x="2536996" y="298578"/>
          <a:ext cx="1651818" cy="1651857"/>
        </a:xfrm>
        <a:prstGeom prst="ellipse">
          <a:avLst/>
        </a:prstGeom>
        <a:solidFill>
          <a:srgbClr val="F93D3D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500" b="1" kern="1200" dirty="0" smtClean="0">
              <a:solidFill>
                <a:schemeClr val="bg1"/>
              </a:solidFill>
            </a:rPr>
            <a:t>Progresivo</a:t>
          </a:r>
          <a:endParaRPr lang="es-PY" sz="1500" b="1" kern="1200" dirty="0">
            <a:solidFill>
              <a:schemeClr val="bg1"/>
            </a:solidFill>
          </a:endParaRPr>
        </a:p>
      </dsp:txBody>
      <dsp:txXfrm>
        <a:off x="2778899" y="540487"/>
        <a:ext cx="1168012" cy="1168039"/>
      </dsp:txXfrm>
    </dsp:sp>
    <dsp:sp modelId="{F0ED0B18-9CC9-4219-9A82-23E0E391B18A}">
      <dsp:nvSpPr>
        <dsp:cNvPr id="0" name=""/>
        <dsp:cNvSpPr/>
      </dsp:nvSpPr>
      <dsp:spPr>
        <a:xfrm>
          <a:off x="1927779" y="1679604"/>
          <a:ext cx="811385" cy="811061"/>
        </a:xfrm>
        <a:prstGeom prst="ellipse">
          <a:avLst/>
        </a:prstGeom>
        <a:solidFill>
          <a:srgbClr val="F93D3D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A58F02D-DAF0-4249-B797-7835632FF7A4}">
      <dsp:nvSpPr>
        <dsp:cNvPr id="0" name=""/>
        <dsp:cNvSpPr/>
      </dsp:nvSpPr>
      <dsp:spPr>
        <a:xfrm>
          <a:off x="4324367" y="623504"/>
          <a:ext cx="472114" cy="471805"/>
        </a:xfrm>
        <a:prstGeom prst="ellipse">
          <a:avLst/>
        </a:prstGeom>
        <a:solidFill>
          <a:srgbClr val="F93D3D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817B004-8F27-4DF4-98BE-93654E339518}">
      <dsp:nvSpPr>
        <dsp:cNvPr id="0" name=""/>
        <dsp:cNvSpPr/>
      </dsp:nvSpPr>
      <dsp:spPr>
        <a:xfrm>
          <a:off x="4148922" y="1285178"/>
          <a:ext cx="1651818" cy="1651857"/>
        </a:xfrm>
        <a:prstGeom prst="ellipse">
          <a:avLst/>
        </a:prstGeom>
        <a:solidFill>
          <a:srgbClr val="F93D3D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500" b="1" kern="1200" dirty="0" smtClean="0">
              <a:solidFill>
                <a:schemeClr val="bg1"/>
              </a:solidFill>
            </a:rPr>
            <a:t>Sistemático</a:t>
          </a:r>
          <a:endParaRPr lang="es-PY" sz="1500" b="1" kern="1200" dirty="0">
            <a:solidFill>
              <a:schemeClr val="bg1"/>
            </a:solidFill>
          </a:endParaRPr>
        </a:p>
      </dsp:txBody>
      <dsp:txXfrm>
        <a:off x="4390825" y="1527087"/>
        <a:ext cx="1168012" cy="1168039"/>
      </dsp:txXfrm>
    </dsp:sp>
    <dsp:sp modelId="{62C4D3FC-CB28-4B1C-8A15-1AA521FD4DC8}">
      <dsp:nvSpPr>
        <dsp:cNvPr id="0" name=""/>
        <dsp:cNvSpPr/>
      </dsp:nvSpPr>
      <dsp:spPr>
        <a:xfrm>
          <a:off x="4321656" y="3038060"/>
          <a:ext cx="472114" cy="471805"/>
        </a:xfrm>
        <a:prstGeom prst="ellipse">
          <a:avLst/>
        </a:prstGeom>
        <a:solidFill>
          <a:srgbClr val="F93D3D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486004B-B710-4929-BA18-9521B7395283}">
      <dsp:nvSpPr>
        <dsp:cNvPr id="0" name=""/>
        <dsp:cNvSpPr/>
      </dsp:nvSpPr>
      <dsp:spPr>
        <a:xfrm>
          <a:off x="2566430" y="2229148"/>
          <a:ext cx="1651818" cy="1651857"/>
        </a:xfrm>
        <a:prstGeom prst="ellipse">
          <a:avLst/>
        </a:prstGeom>
        <a:solidFill>
          <a:srgbClr val="F93D3D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500" b="1" kern="1200" dirty="0" smtClean="0">
              <a:solidFill>
                <a:schemeClr val="bg1"/>
              </a:solidFill>
            </a:rPr>
            <a:t>Participativo</a:t>
          </a:r>
          <a:endParaRPr lang="es-PY" sz="1500" b="1" kern="1200" dirty="0">
            <a:solidFill>
              <a:schemeClr val="bg1"/>
            </a:solidFill>
          </a:endParaRPr>
        </a:p>
      </dsp:txBody>
      <dsp:txXfrm>
        <a:off x="2808333" y="2471057"/>
        <a:ext cx="1168012" cy="1168039"/>
      </dsp:txXfrm>
    </dsp:sp>
    <dsp:sp modelId="{A85C4DAE-F7E7-43A2-B8DA-903F5EB50364}">
      <dsp:nvSpPr>
        <dsp:cNvPr id="0" name=""/>
        <dsp:cNvSpPr/>
      </dsp:nvSpPr>
      <dsp:spPr>
        <a:xfrm>
          <a:off x="760348" y="554259"/>
          <a:ext cx="1762248" cy="964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400" b="1" kern="1200" dirty="0" smtClean="0">
              <a:solidFill>
                <a:srgbClr val="F93D3D"/>
              </a:solidFill>
            </a:rPr>
            <a:t>CAMBIO</a:t>
          </a:r>
          <a:endParaRPr lang="es-PY" sz="2400" b="1" kern="1200" dirty="0">
            <a:solidFill>
              <a:srgbClr val="F93D3D"/>
            </a:solidFill>
          </a:endParaRPr>
        </a:p>
      </dsp:txBody>
      <dsp:txXfrm>
        <a:off x="760348" y="554259"/>
        <a:ext cx="1762248" cy="96451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4C37AB-7EB2-49B0-886D-8B7CC1D54135}">
      <dsp:nvSpPr>
        <dsp:cNvPr id="0" name=""/>
        <dsp:cNvSpPr/>
      </dsp:nvSpPr>
      <dsp:spPr>
        <a:xfrm rot="5400000">
          <a:off x="3299189" y="522476"/>
          <a:ext cx="2166813" cy="1885127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500" b="1" kern="1200" dirty="0" smtClean="0"/>
            <a:t>SATISFACCIÓN</a:t>
          </a:r>
          <a:endParaRPr lang="es-PY" sz="1500" b="1" kern="1200" dirty="0"/>
        </a:p>
      </dsp:txBody>
      <dsp:txXfrm rot="-5400000">
        <a:off x="3733798" y="719295"/>
        <a:ext cx="1297595" cy="1491489"/>
      </dsp:txXfrm>
    </dsp:sp>
    <dsp:sp modelId="{5F21A89F-F974-4E36-9088-612A613B2756}">
      <dsp:nvSpPr>
        <dsp:cNvPr id="0" name=""/>
        <dsp:cNvSpPr/>
      </dsp:nvSpPr>
      <dsp:spPr>
        <a:xfrm>
          <a:off x="5382364" y="814996"/>
          <a:ext cx="2418163" cy="1300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500" kern="1200" dirty="0" smtClean="0"/>
            <a:t>Por las oportunidades de involucramiento en el aprendizaje de sus hijos</a:t>
          </a:r>
          <a:endParaRPr lang="es-PY" sz="1500" kern="1200" dirty="0"/>
        </a:p>
      </dsp:txBody>
      <dsp:txXfrm>
        <a:off x="5382364" y="814996"/>
        <a:ext cx="2418163" cy="1300088"/>
      </dsp:txXfrm>
    </dsp:sp>
    <dsp:sp modelId="{C59C5211-6040-4E4C-8646-13B4D7D52E90}">
      <dsp:nvSpPr>
        <dsp:cNvPr id="0" name=""/>
        <dsp:cNvSpPr/>
      </dsp:nvSpPr>
      <dsp:spPr>
        <a:xfrm rot="5400000">
          <a:off x="1263252" y="522476"/>
          <a:ext cx="2166813" cy="1885127"/>
        </a:xfrm>
        <a:prstGeom prst="hexagon">
          <a:avLst>
            <a:gd name="adj" fmla="val 25000"/>
            <a:gd name="vf" fmla="val 11547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Y" sz="3600" kern="1200"/>
        </a:p>
      </dsp:txBody>
      <dsp:txXfrm rot="-5400000">
        <a:off x="1697861" y="719295"/>
        <a:ext cx="1297595" cy="1491489"/>
      </dsp:txXfrm>
    </dsp:sp>
    <dsp:sp modelId="{9CBAECFC-C9A7-4187-9043-186BDD75D452}">
      <dsp:nvSpPr>
        <dsp:cNvPr id="0" name=""/>
        <dsp:cNvSpPr/>
      </dsp:nvSpPr>
      <dsp:spPr>
        <a:xfrm rot="5400000">
          <a:off x="2277320" y="2361667"/>
          <a:ext cx="2166813" cy="1885127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500" b="1" kern="1200" dirty="0" smtClean="0"/>
            <a:t>VALORACIÓN</a:t>
          </a:r>
          <a:endParaRPr lang="es-PY" sz="1500" b="1" kern="1200" dirty="0"/>
        </a:p>
      </dsp:txBody>
      <dsp:txXfrm rot="-5400000">
        <a:off x="2711929" y="2558486"/>
        <a:ext cx="1297595" cy="1491489"/>
      </dsp:txXfrm>
    </dsp:sp>
    <dsp:sp modelId="{303C8B24-3564-403D-BB9F-D7964A7B1E82}">
      <dsp:nvSpPr>
        <dsp:cNvPr id="0" name=""/>
        <dsp:cNvSpPr/>
      </dsp:nvSpPr>
      <dsp:spPr>
        <a:xfrm>
          <a:off x="0" y="2654187"/>
          <a:ext cx="2340158" cy="1300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500" kern="1200" dirty="0" smtClean="0"/>
            <a:t>Por la alegría y entusiasmo que los niños manifiestan en las oportunidades de aprendizaje</a:t>
          </a:r>
          <a:endParaRPr lang="es-PY" sz="1500" kern="1200" dirty="0"/>
        </a:p>
      </dsp:txBody>
      <dsp:txXfrm>
        <a:off x="0" y="2654187"/>
        <a:ext cx="2340158" cy="1300088"/>
      </dsp:txXfrm>
    </dsp:sp>
    <dsp:sp modelId="{23BF258A-3279-40ED-BB7D-C2F8A2D94829}">
      <dsp:nvSpPr>
        <dsp:cNvPr id="0" name=""/>
        <dsp:cNvSpPr/>
      </dsp:nvSpPr>
      <dsp:spPr>
        <a:xfrm rot="5400000">
          <a:off x="4313258" y="2361667"/>
          <a:ext cx="2166813" cy="1885127"/>
        </a:xfrm>
        <a:prstGeom prst="hexagon">
          <a:avLst>
            <a:gd name="adj" fmla="val 25000"/>
            <a:gd name="vf" fmla="val 11547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Y" sz="3600" kern="1200"/>
        </a:p>
      </dsp:txBody>
      <dsp:txXfrm rot="-5400000">
        <a:off x="4747867" y="2558486"/>
        <a:ext cx="1297595" cy="14914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PhasedProcess">
  <dgm:title val=""/>
  <dgm:desc val=""/>
  <dgm:catLst>
    <dgm:cat type="process" pri="1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clrData>
  <dgm:layoutNode name="Name0">
    <dgm:varLst>
      <dgm:chMax val="3"/>
      <dgm:chPref val="3"/>
      <dgm:bulletEnabled val="1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gte" val="3">
        <dgm:alg type="composite">
          <dgm:param type="ar" val="2.8316"/>
        </dgm:alg>
        <dgm:choose name="Name3">
          <dgm:if name="Name4" func="var" arg="dir" op="equ" val="norm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parentText3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rightChild" refType="primFontSz" refFor="des" refForName="parentText1" op="lte"/>
              <dgm:constr type="primFontSz" for="des" forName="rightChild" refType="primFontSz" refFor="des" refForName="parentText2" op="lte"/>
              <dgm:constr type="primFontSz" for="des" forName="rightChild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0567"/>
              <dgm:constr type="t" for="ch" forName="leftComposite" refType="h" fact="0.1159"/>
              <dgm:constr type="w" for="ch" forName="leftComposite" refType="w" fact="0.2455"/>
              <dgm:constr type="h" for="ch" forName="leftComposite" refType="h" fact="0.6953"/>
              <dgm:constr type="l" for="ch" forName="middleComposite" refType="w" fact="0.365"/>
              <dgm:constr type="t" for="ch" forName="middleComposite" refType="h" fact="0.1545"/>
              <dgm:constr type="w" for="ch" forName="middleComposite" refType="w" fact="0.2728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3305"/>
              <dgm:constr type="h" for="ch" forName="arc1" refType="h" fact="0.9357"/>
              <dgm:constr type="l" for="ch" forName="arc2" refType="w" fact="0.3295"/>
              <dgm:constr type="t" for="ch" forName="arc2" refType="h" fact="0"/>
              <dgm:constr type="w" for="ch" forName="arc2" refType="w" fact="0.3305"/>
              <dgm:constr type="h" for="ch" forName="arc2" refType="h" fact="0.9357"/>
              <dgm:constr type="l" for="ch" forName="arc3" refType="w" fact="0.3401"/>
              <dgm:constr type="t" for="ch" forName="arc3" refType="h" fact="0"/>
              <dgm:constr type="w" for="ch" forName="arc3" refType="w" fact="0.3305"/>
              <dgm:constr type="h" for="ch" forName="arc3" refType="h" fact="0.9357"/>
              <dgm:constr type="l" for="ch" forName="arc4" refType="w" fact="0.6695"/>
              <dgm:constr type="t" for="ch" forName="arc4" refType="h" fact="0"/>
              <dgm:constr type="w" for="ch" forName="arc4" refType="w" fact="0.3305"/>
              <dgm:constr type="h" for="ch" forName="arc4" refType="h" fact="0.9357"/>
              <dgm:constr type="l" for="ch" forName="rightChild" refType="w" fact="0.713"/>
              <dgm:constr type="t" for="ch" forName="rightChild" refType="h" fact="0.1934"/>
              <dgm:constr type="w" for="ch" forName="rightChild" refType="w" fact="0.193"/>
              <dgm:constr type="h" for="ch" forName="rightChild" refType="h" fact="0.5464"/>
              <dgm:constr type="l" for="ch" forName="parentText1" refType="w" fact="0.0621"/>
              <dgm:constr type="t" for="ch" forName="parentText1" refType="h" fact="0.8128"/>
              <dgm:constr type="w" for="ch" forName="parentText1" refType="w" fact="0.2509"/>
              <dgm:constr type="h" for="ch" forName="parentText1" refType="h" fact="0.1872"/>
              <dgm:constr type="l" for="ch" forName="parentText2" refType="w" fact="0.3792"/>
              <dgm:constr type="t" for="ch" forName="parentText2" refType="h" fact="0.8128"/>
              <dgm:constr type="w" for="ch" forName="parentText2" refType="w" fact="0.2509"/>
              <dgm:constr type="h" for="ch" forName="parentText2" refType="h" fact="0.1872"/>
              <dgm:constr type="l" for="ch" forName="parentText3" refType="w" fact="0.6845"/>
              <dgm:constr type="t" for="ch" forName="parentText3" refType="h" fact="0.8128"/>
              <dgm:constr type="w" for="ch" forName="parentText3" refType="w" fact="0.2509"/>
              <dgm:constr type="h" for="ch" forName="parentText3" refType="h" fact="0.1872"/>
            </dgm:constrLst>
          </dgm:if>
          <dgm:else name="Name5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parentText3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rightChild" refType="primFontSz" refFor="des" refForName="parentText1" op="lte"/>
              <dgm:constr type="primFontSz" for="des" forName="rightChild" refType="primFontSz" refFor="des" refForName="parentText2" op="lte"/>
              <dgm:constr type="primFontSz" for="des" forName="rightChild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72"/>
              <dgm:constr type="t" for="ch" forName="leftComposite" refType="h" fact="0.1159"/>
              <dgm:constr type="w" for="ch" forName="leftComposite" refType="w" fact="0.2455"/>
              <dgm:constr type="h" for="ch" forName="leftComposite" refType="h" fact="0.6953"/>
              <dgm:constr type="l" for="ch" forName="middleComposite" refType="w" fact="0.365"/>
              <dgm:constr type="t" for="ch" forName="middleComposite" refType="h" fact="0.1545"/>
              <dgm:constr type="w" for="ch" forName="middleComposite" refType="w" fact="0.2728"/>
              <dgm:constr type="h" for="ch" forName="middleComposite" refType="h" fact="0.6567"/>
              <dgm:constr type="l" for="ch" forName="rightChild" refType="w" fact="0.09"/>
              <dgm:constr type="t" for="ch" forName="rightChild" refType="h" fact="0.1934"/>
              <dgm:constr type="w" for="ch" forName="rightChild" refType="w" fact="0.193"/>
              <dgm:constr type="h" for="ch" forName="rightChild" refType="h" fact="0.5464"/>
              <dgm:constr type="l" for="ch" forName="arc1" refType="w" fact="0"/>
              <dgm:constr type="t" for="ch" forName="arc1" refType="h" fact="0"/>
              <dgm:constr type="w" for="ch" forName="arc1" refType="w" fact="0.3305"/>
              <dgm:constr type="h" for="ch" forName="arc1" refType="h" fact="0.9357"/>
              <dgm:constr type="l" for="ch" forName="arc2" refType="w" fact="0.3295"/>
              <dgm:constr type="t" for="ch" forName="arc2" refType="h" fact="0"/>
              <dgm:constr type="w" for="ch" forName="arc2" refType="w" fact="0.3305"/>
              <dgm:constr type="h" for="ch" forName="arc2" refType="h" fact="0.9357"/>
              <dgm:constr type="l" for="ch" forName="arc3" refType="w" fact="0.3401"/>
              <dgm:constr type="t" for="ch" forName="arc3" refType="h" fact="0"/>
              <dgm:constr type="w" for="ch" forName="arc3" refType="w" fact="0.3305"/>
              <dgm:constr type="h" for="ch" forName="arc3" refType="h" fact="0.9357"/>
              <dgm:constr type="l" for="ch" forName="arc4" refType="w" fact="0.6695"/>
              <dgm:constr type="t" for="ch" forName="arc4" refType="h" fact="0"/>
              <dgm:constr type="w" for="ch" forName="arc4" refType="w" fact="0.3305"/>
              <dgm:constr type="h" for="ch" forName="arc4" refType="h" fact="0.9357"/>
              <dgm:constr type="l" for="ch" forName="parentText1" refType="w" fact="0.7"/>
              <dgm:constr type="t" for="ch" forName="parentText1" refType="h" fact="0.8128"/>
              <dgm:constr type="w" for="ch" forName="parentText1" refType="w" fact="0.2509"/>
              <dgm:constr type="h" for="ch" forName="parentText1" refType="h" fact="0.1872"/>
              <dgm:constr type="l" for="ch" forName="parentText2" refType="w" fact="0.3792"/>
              <dgm:constr type="t" for="ch" forName="parentText2" refType="h" fact="0.8128"/>
              <dgm:constr type="w" for="ch" forName="parentText2" refType="w" fact="0.2509"/>
              <dgm:constr type="h" for="ch" forName="parentText2" refType="h" fact="0.1872"/>
              <dgm:constr type="l" for="ch" forName="parentText3" refType="w" fact="0.062"/>
              <dgm:constr type="t" for="ch" forName="parentText3" refType="h" fact="0.8128"/>
              <dgm:constr type="w" for="ch" forName="parentText3" refType="w" fact="0.2509"/>
              <dgm:constr type="h" for="ch" forName="parentText3" refType="h" fact="0.1872"/>
            </dgm:constrLst>
          </dgm:else>
        </dgm:choose>
      </dgm:if>
      <dgm:if name="Name6" axis="ch" ptType="node" func="cnt" op="gte" val="2">
        <dgm:alg type="composite">
          <dgm:param type="ar" val="1.8986"/>
        </dgm:alg>
        <dgm:choose name="Name7">
          <dgm:if name="Name8" func="var" arg="dir" op="equ" val="norm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0941"/>
              <dgm:constr type="t" for="ch" forName="leftComposite" refType="h" fact="0.1159"/>
              <dgm:constr type="w" for="ch" forName="leftComposite" refType="w" fact="0.3469"/>
              <dgm:constr type="h" for="ch" forName="leftComposite" refType="h" fact="0.6953"/>
              <dgm:constr type="l" for="ch" forName="middleComposite" refType="w" fact="0.5782"/>
              <dgm:constr type="t" for="ch" forName="middleComposite" refType="h" fact="0.1159"/>
              <dgm:constr type="w" for="ch" forName="middleComposite" refType="w" fact="0.3389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4928"/>
              <dgm:constr type="h" for="ch" forName="arc1" refType="h" fact="0.9357"/>
              <dgm:constr type="l" for="ch" forName="arc3" refType="w" fact="0.5072"/>
              <dgm:constr type="t" for="ch" forName="arc3" refType="h" fact="0"/>
              <dgm:constr type="w" for="ch" forName="arc3" refType="w" fact="0.4928"/>
              <dgm:constr type="h" for="ch" forName="arc3" refType="h" fact="0.9357"/>
              <dgm:constr type="l" for="ch" forName="parentText1" refType="w" fact="0.0926"/>
              <dgm:constr type="t" for="ch" forName="parentText1" refType="h" fact="0.8128"/>
              <dgm:constr type="w" for="ch" forName="parentText1" refType="w" fact="0.3742"/>
              <dgm:constr type="h" for="ch" forName="parentText1" refType="h" fact="0.1872"/>
              <dgm:constr type="l" for="ch" forName="parentText2" refType="w" fact="0.5655"/>
              <dgm:constr type="t" for="ch" forName="parentText2" refType="h" fact="0.8128"/>
              <dgm:constr type="w" for="ch" forName="parentText2" refType="w" fact="0.3742"/>
              <dgm:constr type="h" for="ch" forName="parentText2" refType="h" fact="0.1872"/>
            </dgm:constrLst>
          </dgm:if>
          <dgm:else name="Name9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592"/>
              <dgm:constr type="t" for="ch" forName="leftComposite" refType="h" fact="0.1159"/>
              <dgm:constr type="w" for="ch" forName="leftComposite" refType="w" fact="0.3469"/>
              <dgm:constr type="h" for="ch" forName="leftComposite" refType="h" fact="0.6953"/>
              <dgm:constr type="l" for="ch" forName="middleComposite" refType="w" fact="0.0941"/>
              <dgm:constr type="t" for="ch" forName="middleComposite" refType="h" fact="0.1159"/>
              <dgm:constr type="w" for="ch" forName="middleComposite" refType="w" fact="0.3389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4928"/>
              <dgm:constr type="h" for="ch" forName="arc1" refType="h" fact="0.9357"/>
              <dgm:constr type="l" for="ch" forName="arc3" refType="w" fact="0.5072"/>
              <dgm:constr type="t" for="ch" forName="arc3" refType="h" fact="0"/>
              <dgm:constr type="w" for="ch" forName="arc3" refType="w" fact="0.4928"/>
              <dgm:constr type="h" for="ch" forName="arc3" refType="h" fact="0.9357"/>
              <dgm:constr type="l" for="ch" forName="parentText2" refType="w" fact="0.0926"/>
              <dgm:constr type="t" for="ch" forName="parentText2" refType="h" fact="0.8128"/>
              <dgm:constr type="w" for="ch" forName="parentText2" refType="w" fact="0.3742"/>
              <dgm:constr type="h" for="ch" forName="parentText2" refType="h" fact="0.1872"/>
              <dgm:constr type="l" for="ch" forName="parentText1" refType="w" fact="0.5655"/>
              <dgm:constr type="t" for="ch" forName="parentText1" refType="h" fact="0.8128"/>
              <dgm:constr type="w" for="ch" forName="parentText1" refType="w" fact="0.3742"/>
              <dgm:constr type="h" for="ch" forName="parentText1" refType="h" fact="0.1872"/>
            </dgm:constrLst>
          </dgm:else>
        </dgm:choose>
      </dgm:if>
      <dgm:else name="Name10">
        <dgm:alg type="composite">
          <dgm:param type="ar" val="0.8036"/>
        </dgm:alg>
        <dgm:constrLst>
          <dgm:constr type="primFontSz" for="des" forName="parentText1" val="65"/>
          <dgm:constr type="primFontSz" for="des" forName="childText1_1" val="65"/>
          <dgm:constr type="primFontSz" for="des" forName="childText1_1" refType="primFontSz" refFor="des" refForName="parentText1" op="lte"/>
          <dgm:constr type="primFontSz" for="des" forName="childText1_2" refType="primFontSz" refFor="des" refForName="parentText1" op="lte"/>
          <dgm:constr type="primFontSz" for="des" forName="childText1_3" refType="primFontSz" refFor="des" refForName="parentText1" op="lte"/>
          <dgm:constr type="primFontSz" for="des" forName="childText1_4" refType="primFontSz" refFor="des" refForName="parentText1" op="lte"/>
          <dgm:constr type="primFontSz" for="des" forName="childText1_1" refType="primFontSz" refFor="des" refForName="parentText2" op="lte"/>
          <dgm:constr type="primFontSz" for="des" forName="childText1_2" refType="primFontSz" refFor="des" refForName="parentText2" op="lte"/>
          <dgm:constr type="primFontSz" for="des" forName="childText1_3" refType="primFontSz" refFor="des" refForName="parentText2" op="lte"/>
          <dgm:constr type="primFontSz" for="des" forName="childText1_4" refType="primFontSz" refFor="des" refForName="parentText2" op="lte"/>
          <dgm:constr type="primFontSz" for="des" forName="childText1_1" refType="primFontSz" refFor="des" refForName="parentText3" op="lte"/>
          <dgm:constr type="primFontSz" for="des" forName="childText1_2" refType="primFontSz" refFor="des" refForName="parentText3" op="lte"/>
          <dgm:constr type="primFontSz" for="des" forName="childText1_3" refType="primFontSz" refFor="des" refForName="parentText3" op="lte"/>
          <dgm:constr type="primFontSz" for="des" forName="childText1_4" refType="primFontSz" refFor="des" refForName="parentText3" op="lte"/>
          <dgm:constr type="primFontSz" for="des" forName="childText1_2" refType="primFontSz" refFor="des" refForName="childText1_1" op="equ"/>
          <dgm:constr type="primFontSz" for="des" forName="childText1_3" refType="primFontSz" refFor="des" refForName="childText1_1" op="equ"/>
          <dgm:constr type="primFontSz" for="des" forName="childText1_4" refType="primFontSz" refFor="des" refForName="childText1_1" op="equ"/>
          <dgm:constr type="l" for="ch" forName="leftComposite" refType="w" fact="0"/>
          <dgm:constr type="t" for="ch" forName="leftComposite" refType="h" fact="0.1159"/>
          <dgm:constr type="w" for="ch" forName="leftComposite" refType="w"/>
          <dgm:constr type="h" for="ch" forName="leftComposite" refType="h" fact="0.6953"/>
          <dgm:constr type="l" for="ch" forName="parentText1" refType="w" fact="0"/>
          <dgm:constr type="t" for="ch" forName="parentText1" refType="h" fact="0.8128"/>
          <dgm:constr type="w" for="ch" forName="parentText1" refType="w"/>
          <dgm:constr type="h" for="ch" forName="parentText1" refType="h" fact="0.1872"/>
        </dgm:constrLst>
      </dgm:else>
    </dgm:choose>
    <dgm:choose name="Name11">
      <dgm:if name="Name12" axis="ch" ptType="node" func="cnt" op="gte" val="1">
        <dgm:choose name="Name13">
          <dgm:if name="Name14" axis="ch" ptType="node" func="cnt" op="gte" val="2">
            <dgm:layoutNode name="arc1">
              <dgm:alg type="sp"/>
              <dgm:shape xmlns:r="http://schemas.openxmlformats.org/officeDocument/2006/relationships" rot="9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arc3">
              <dgm:alg type="sp"/>
              <dgm:shape xmlns:r="http://schemas.openxmlformats.org/officeDocument/2006/relationships" rot="27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parentText2" styleLbl="revTx">
              <dgm:varLst>
                <dgm:chMax val="4"/>
                <dgm:chPref val="3"/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ch 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15"/>
        </dgm:choose>
        <dgm:choose name="Name16">
          <dgm:if name="Name17" axis="ch" ptType="node" func="cnt" op="gte" val="3">
            <dgm:layoutNode name="arc2">
              <dgm:alg type="sp"/>
              <dgm:shape xmlns:r="http://schemas.openxmlformats.org/officeDocument/2006/relationships" rot="9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arc4">
              <dgm:alg type="sp"/>
              <dgm:shape xmlns:r="http://schemas.openxmlformats.org/officeDocument/2006/relationships" rot="27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parentText3" styleLbl="revTx">
              <dgm:varLst>
                <dgm:chMax val="1"/>
                <dgm:chPref val="1"/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ch self" ptType="node node" st="3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18"/>
        </dgm:choose>
      </dgm:if>
      <dgm:else name="Name19"/>
    </dgm:choose>
    <dgm:layoutNode name="middleComposite">
      <dgm:choose name="Name20">
        <dgm:if name="Name21" axis="ch ch" ptType="node node" st="2 1" cnt="1 0" func="cnt" op="lte" val="1">
          <dgm:alg type="composite">
            <dgm:param type="ar" val="1"/>
          </dgm:alg>
        </dgm:if>
        <dgm:if name="Name22" axis="ch ch" ptType="node node" st="2 1" cnt="1 0" func="cnt" op="equ" val="2">
          <dgm:alg type="composite">
            <dgm:param type="ar" val="1.792"/>
          </dgm:alg>
        </dgm:if>
        <dgm:if name="Name23" axis="ch ch" ptType="node node" st="2 1" cnt="1 0" func="cnt" op="equ" val="3">
          <dgm:alg type="composite">
            <dgm:param type="ar" val="1"/>
          </dgm:alg>
        </dgm:if>
        <dgm:else name="Name24">
          <dgm:alg type="composite">
            <dgm:param type="ar" val="1"/>
          </dgm:alg>
        </dgm:else>
      </dgm:choose>
      <dgm:shape xmlns:r="http://schemas.openxmlformats.org/officeDocument/2006/relationships" r:blip="">
        <dgm:adjLst/>
      </dgm:shape>
      <dgm:presOf/>
      <dgm:choose name="Name25">
        <dgm:if name="Name26" axis="ch ch" ptType="node node" st="2 1" cnt="1 0" func="cnt" op="lte" val="1">
          <dgm:constrLst>
            <dgm:constr type="ctrX" for="ch" forName="circ1" refType="w" fact="0.5"/>
            <dgm:constr type="ctrY" for="ch" forName="circ1" refType="h" fact="0.5"/>
            <dgm:constr type="w" for="ch" forName="circ1" refType="w"/>
            <dgm:constr type="h" for="ch" forName="circ1" refType="h"/>
            <dgm:constr type="l" for="ch" forName="circ1Tx" refType="w" fact="0.2"/>
            <dgm:constr type="t" for="ch" forName="circ1Tx" refType="h" fact="0.1"/>
            <dgm:constr type="w" for="ch" forName="circ1Tx" refType="w" fact="0.6"/>
            <dgm:constr type="h" for="ch" forName="circ1Tx" refType="h" fact="0.8"/>
          </dgm:constrLst>
        </dgm:if>
        <dgm:if name="Name27" axis="ch ch" ptType="node node" st="2 1" cnt="1 0" func="cnt" op="equ" val="2">
          <dgm:constrLst>
            <dgm:constr type="ctrX" for="ch" forName="circ1" refType="w" fact="0.3"/>
            <dgm:constr type="ctrY" for="ch" forName="circ1" refType="h" fact="0.5"/>
            <dgm:constr type="w" for="ch" forName="circ1" refType="w" fact="0.555"/>
            <dgm:constr type="h" for="ch" forName="circ1" refType="h" fact="0.99456"/>
            <dgm:constr type="l" for="ch" forName="circ1Tx" refType="w" fact="0.1"/>
            <dgm:constr type="t" for="ch" forName="circ1Tx" refType="h" fact="0.12"/>
            <dgm:constr type="w" for="ch" forName="circ1Tx" refType="w" fact="0.32"/>
            <dgm:constr type="h" for="ch" forName="circ1Tx" refType="h" fact="0.76"/>
            <dgm:constr type="ctrX" for="ch" forName="circ2" refType="w" fact="0.7"/>
            <dgm:constr type="ctrY" for="ch" forName="circ2" refType="h" fact="0.5"/>
            <dgm:constr type="w" for="ch" forName="circ2" refType="w" fact="0.555"/>
            <dgm:constr type="h" for="ch" forName="circ2" refType="h" fact="0.99456"/>
            <dgm:constr type="l" for="ch" forName="circ2Tx" refType="w" fact="0.58"/>
            <dgm:constr type="t" for="ch" forName="circ2Tx" refType="h" fact="0.12"/>
            <dgm:constr type="w" for="ch" forName="circ2Tx" refType="w" fact="0.32"/>
            <dgm:constr type="h" for="ch" forName="circ2Tx" refType="h" fact="0.76"/>
          </dgm:constrLst>
        </dgm:if>
        <dgm:if name="Name28" axis="ch ch" ptType="node node" st="2 1" cnt="1 0" func="cnt" op="equ" val="3">
          <dgm:constrLst>
            <dgm:constr type="ctrX" for="ch" forName="circ1" refType="w" fact="0.5"/>
            <dgm:constr type="ctrY" for="ch" forName="circ1" refType="w" fact="0.25"/>
            <dgm:constr type="w" for="ch" forName="circ1" refType="w" fact="0.6"/>
            <dgm:constr type="h" for="ch" forName="circ1" refType="h" fact="0.6"/>
            <dgm:constr type="l" for="ch" forName="circ1Tx" refType="w" fact="0.28"/>
            <dgm:constr type="t" for="ch" forName="circ1Tx" refType="h" fact="0.055"/>
            <dgm:constr type="w" for="ch" forName="circ1Tx" refType="w" fact="0.44"/>
            <dgm:constr type="h" for="ch" forName="circ1Tx" refType="h" fact="0.27"/>
            <dgm:constr type="ctrX" for="ch" forName="circ2" refType="w" fact="0.7165"/>
            <dgm:constr type="ctrY" for="ch" forName="circ2" refType="w" fact="0.625"/>
            <dgm:constr type="w" for="ch" forName="circ2" refType="w" fact="0.6"/>
            <dgm:constr type="h" for="ch" forName="circ2" refType="h" fact="0.6"/>
            <dgm:constr type="l" for="ch" forName="circ2Tx" refType="w" fact="0.6"/>
            <dgm:constr type="t" for="ch" forName="circ2Tx" refType="h" fact="0.48"/>
            <dgm:constr type="w" for="ch" forName="circ2Tx" refType="w" fact="0.36"/>
            <dgm:constr type="h" for="ch" forName="circ2Tx" refType="h" fact="0.33"/>
            <dgm:constr type="ctrX" for="ch" forName="circ3" refType="w" fact="0.2835"/>
            <dgm:constr type="ctrY" for="ch" forName="circ3" refType="w" fact="0.625"/>
            <dgm:constr type="w" for="ch" forName="circ3" refType="w" fact="0.6"/>
            <dgm:constr type="h" for="ch" forName="circ3" refType="h" fact="0.6"/>
            <dgm:constr type="l" for="ch" forName="circ3Tx" refType="w" fact="0.04"/>
            <dgm:constr type="t" for="ch" forName="circ3Tx" refType="h" fact="0.48"/>
            <dgm:constr type="w" for="ch" forName="circ3Tx" refType="w" fact="0.36"/>
            <dgm:constr type="h" for="ch" forName="circ3Tx" refType="h" fact="0.33"/>
          </dgm:constrLst>
        </dgm:if>
        <dgm:else name="Name29">
          <dgm:constrLst>
            <dgm:constr type="ctrX" for="ch" forName="circ1" refType="w" fact="0.5"/>
            <dgm:constr type="ctrY" for="ch" forName="circ1" refType="w" fact="0.27"/>
            <dgm:constr type="w" for="ch" forName="circ1" refType="w" fact="0.52"/>
            <dgm:constr type="h" for="ch" forName="circ1" refType="h" fact="0.52"/>
            <dgm:constr type="l" for="ch" forName="circ1Tx" refType="w" fact="0.3"/>
            <dgm:constr type="t" for="ch" forName="circ1Tx" refType="h" fact="0.08"/>
            <dgm:constr type="w" for="ch" forName="circ1Tx" refType="w" fact="0.4"/>
            <dgm:constr type="h" for="ch" forName="circ1Tx" refType="h" fact="0.165"/>
            <dgm:constr type="ctrX" for="ch" forName="circ2" refType="w" fact="0.73"/>
            <dgm:constr type="ctrY" for="ch" forName="circ2" refType="w" fact="0.5"/>
            <dgm:constr type="w" for="ch" forName="circ2" refType="w" fact="0.52"/>
            <dgm:constr type="h" for="ch" forName="circ2" refType="h" fact="0.52"/>
            <dgm:constr type="r" for="ch" forName="circ2Tx" refType="w" fact="0.95"/>
            <dgm:constr type="t" for="ch" forName="circ2Tx" refType="h" fact="0.3"/>
            <dgm:constr type="w" for="ch" forName="circ2Tx" refType="w" fact="0.2"/>
            <dgm:constr type="h" for="ch" forName="circ2Tx" refType="h" fact="0.4"/>
            <dgm:constr type="ctrX" for="ch" forName="circ3" refType="w" fact="0.5"/>
            <dgm:constr type="ctrY" for="ch" forName="circ3" refType="w" fact="0.73"/>
            <dgm:constr type="w" for="ch" forName="circ3" refType="w" fact="0.52"/>
            <dgm:constr type="h" for="ch" forName="circ3" refType="h" fact="0.52"/>
            <dgm:constr type="l" for="ch" forName="circ3Tx" refType="w" fact="0.3"/>
            <dgm:constr type="b" for="ch" forName="circ3Tx" refType="h" fact="0.92"/>
            <dgm:constr type="w" for="ch" forName="circ3Tx" refType="w" fact="0.4"/>
            <dgm:constr type="h" for="ch" forName="circ3Tx" refType="h" fact="0.165"/>
            <dgm:constr type="ctrX" for="ch" forName="circ4" refType="w" fact="0.27"/>
            <dgm:constr type="ctrY" for="ch" forName="circ4" refType="h" fact="0.5"/>
            <dgm:constr type="w" for="ch" forName="circ4" refType="w" fact="0.52"/>
            <dgm:constr type="h" for="ch" forName="circ4" refType="h" fact="0.52"/>
            <dgm:constr type="l" for="ch" forName="circ4Tx" refType="w" fact="0.05"/>
            <dgm:constr type="t" for="ch" forName="circ4Tx" refType="h" fact="0.3"/>
            <dgm:constr type="w" for="ch" forName="circ4Tx" refType="w" fact="0.2"/>
            <dgm:constr type="h" for="ch" forName="circ4Tx" refType="h" fact="0.4"/>
          </dgm:constrLst>
        </dgm:else>
      </dgm:choose>
      <dgm:ruleLst/>
      <dgm:forEach name="Name30" axis="ch ch" ptType="node node" st="2 1" cnt="1 1">
        <dgm:layoutNode name="circ1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1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1" axis="ch ch" ptType="node node" st="2 2" cnt="1 1">
        <dgm:layoutNode name="circ2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2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2" axis="ch ch" ptType="node node" st="2 3" cnt="1 1">
        <dgm:layoutNode name="circ3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3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3" axis="ch ch" ptType="node node" st="2 4" cnt="1 1">
        <dgm:layoutNode name="circ4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4Tx" styleLbl="revTx">
          <dgm:varLst>
            <dgm:chMax val="0"/>
            <dgm:chPref val="0"/>
            <dgm:bulletEnabled val="1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</dgm:layoutNode>
    <dgm:layoutNode name="leftComposite">
      <dgm:choose name="Name34">
        <dgm:if name="Name35" axis="ch ch" ptType="node node" st="1 1" cnt="1 0" func="cnt" op="lte" val="1">
          <dgm:alg type="composite">
            <dgm:param type="ar" val="1.3085"/>
          </dgm:alg>
          <dgm:constrLst>
            <dgm:constr type="l" for="ch" forName="childText1_1" refType="w" fact="0.2124"/>
            <dgm:constr type="t" for="ch" forName="childText1_1" refType="h" fact="0"/>
            <dgm:constr type="w" for="ch" forName="childText1_1" refType="w" fact="0.5759"/>
            <dgm:constr type="h" for="ch" forName="childText1_1" refType="h" fact="0.7535"/>
            <dgm:constr type="l" for="ch" forName="ellipse1" refType="w" fact="0"/>
            <dgm:constr type="t" for="ch" forName="ellipse1" refType="h" fact="0.63"/>
            <dgm:constr type="w" for="ch" forName="ellipse1" refType="w" fact="0.2828"/>
            <dgm:constr type="h" for="ch" forName="ellipse1" refType="h" fact="0.37"/>
            <dgm:constr type="l" for="ch" forName="ellipse2" refType="w" fact="0.82"/>
            <dgm:constr type="t" for="ch" forName="ellipse2" refType="h" fact="0.17"/>
            <dgm:constr type="w" for="ch" forName="ellipse2" refType="w" fact="0.1645"/>
            <dgm:constr type="h" for="ch" forName="ellipse2" refType="h" fact="0.2153"/>
          </dgm:constrLst>
        </dgm:if>
        <dgm:if name="Name36" axis="ch ch" ptType="node node" st="1 1" cnt="1 0" func="cnt" op="equ" val="2">
          <dgm:alg type="composite">
            <dgm:param type="ar" val="0.8917"/>
          </dgm:alg>
          <dgm:constrLst>
            <dgm:constr type="l" for="ch" forName="childText1_1" refType="w" fact="0.1864"/>
            <dgm:constr type="t" for="ch" forName="childText1_1" refType="h" fact="0"/>
            <dgm:constr type="w" for="ch" forName="childText1_1" refType="w" fact="0.5055"/>
            <dgm:constr type="h" for="ch" forName="childText1_1" refType="h" fact="0.4507"/>
            <dgm:constr type="l" for="ch" forName="childText1_2" refType="w" fact="0.4945"/>
            <dgm:constr type="t" for="ch" forName="childText1_2" refType="h" fact="0.3929"/>
            <dgm:constr type="w" for="ch" forName="childText1_2" refType="w" fact="0.5055"/>
            <dgm:constr type="h" for="ch" forName="childText1_2" refType="h" fact="0.4507"/>
            <dgm:constr type="l" for="ch" forName="ellipse1" refType="w" fact="0"/>
            <dgm:constr type="t" for="ch" forName="ellipse1" refType="h" fact="0.3768"/>
            <dgm:constr type="w" for="ch" forName="ellipse1" refType="w" fact="0.2482"/>
            <dgm:constr type="h" for="ch" forName="ellipse1" refType="h" fact="0.2213"/>
            <dgm:constr type="l" for="ch" forName="ellipse3" refType="w" fact="0.5474"/>
            <dgm:constr type="t" for="ch" forName="ellipse3" refType="h" fact="0.8712"/>
            <dgm:constr type="w" for="ch" forName="ellipse3" refType="w" fact="0.1444"/>
            <dgm:constr type="h" for="ch" forName="ellipse3" refType="h" fact="0.1288"/>
            <dgm:constr type="l" for="ch" forName="ellipse2" refType="w" fact="0.7333"/>
            <dgm:constr type="t" for="ch" forName="ellipse2" refType="h" fact="0.0887"/>
            <dgm:constr type="w" for="ch" forName="ellipse2" refType="w" fact="0.1444"/>
            <dgm:constr type="h" for="ch" forName="ellipse2" refType="h" fact="0.1288"/>
          </dgm:constrLst>
        </dgm:if>
        <dgm:if name="Name37" axis="ch ch" ptType="node node" st="1 1" cnt="1 0" func="cnt" op="equ" val="3">
          <dgm:alg type="composite">
            <dgm:param type="ar" val="1.0811"/>
          </dgm:alg>
          <dgm:constrLst>
            <dgm:constr type="l" for="ch" forName="childText1_3" refType="w" fact="0.1649"/>
            <dgm:constr type="t" for="ch" forName="childText1_3" refType="h" fact="0.5389"/>
            <dgm:constr type="w" for="ch" forName="childText1_3" refType="w" fact="0.4265"/>
            <dgm:constr type="h" for="ch" forName="childText1_3" refType="h" fact="0.4611"/>
            <dgm:constr type="l" for="ch" forName="childText1_1" refType="w" fact="0.1573"/>
            <dgm:constr type="t" for="ch" forName="childText1_1" refType="h" fact="0"/>
            <dgm:constr type="w" for="ch" forName="childText1_1" refType="w" fact="0.4265"/>
            <dgm:constr type="h" for="ch" forName="childText1_1" refType="h" fact="0.4611"/>
            <dgm:constr type="l" for="ch" forName="childText1_2" refType="w" fact="0.5735"/>
            <dgm:constr type="t" for="ch" forName="childText1_2" refType="h" fact="0.2754"/>
            <dgm:constr type="w" for="ch" forName="childText1_2" refType="w" fact="0.4265"/>
            <dgm:constr type="h" for="ch" forName="childText1_2" refType="h" fact="0.4611"/>
            <dgm:constr type="l" for="ch" forName="ellipse1" refType="w" fact="0"/>
            <dgm:constr type="t" for="ch" forName="ellipse1" refType="h" fact="0.3855"/>
            <dgm:constr type="w" for="ch" forName="ellipse1" refType="w" fact="0.2095"/>
            <dgm:constr type="h" for="ch" forName="ellipse1" refType="h" fact="0.2264"/>
            <dgm:constr type="l" for="ch" forName="ellipse3" refType="w" fact="0.6181"/>
            <dgm:constr type="t" for="ch" forName="ellipse3" refType="h" fact="0.7647"/>
            <dgm:constr type="w" for="ch" forName="ellipse3" refType="w" fact="0.1219"/>
            <dgm:constr type="h" for="ch" forName="ellipse3" refType="h" fact="0.1317"/>
            <dgm:constr type="l" for="ch" forName="ellipse2" refType="w" fact="0.6188"/>
            <dgm:constr type="t" for="ch" forName="ellipse2" refType="h" fact="0.0907"/>
            <dgm:constr type="w" for="ch" forName="ellipse2" refType="w" fact="0.1219"/>
            <dgm:constr type="h" for="ch" forName="ellipse2" refType="h" fact="0.1317"/>
          </dgm:constrLst>
        </dgm:if>
        <dgm:else name="Name38">
          <dgm:alg type="composite">
            <dgm:param type="ar" val="0.9472"/>
          </dgm:alg>
          <dgm:constrLst>
            <dgm:constr type="l" for="ch" forName="childText1_3" refType="w" fact="0"/>
            <dgm:constr type="t" for="ch" forName="childText1_3" refType="h" fact="0.6035"/>
            <dgm:constr type="w" for="ch" forName="childText1_3" refType="w" fact="0.4186"/>
            <dgm:constr type="h" for="ch" forName="childText1_3" refType="h" fact="0.3965"/>
            <dgm:constr type="l" for="ch" forName="childText1_1" refType="w" fact="0.0981"/>
            <dgm:constr type="t" for="ch" forName="childText1_1" refType="h" fact="0"/>
            <dgm:constr type="w" for="ch" forName="childText1_1" refType="w" fact="0.4186"/>
            <dgm:constr type="h" for="ch" forName="childText1_1" refType="h" fact="0.3965"/>
            <dgm:constr type="l" for="ch" forName="childText1_2" refType="w" fact="0.5385"/>
            <dgm:constr type="t" for="ch" forName="childText1_2" refType="h" fact="0.1304"/>
            <dgm:constr type="w" for="ch" forName="childText1_2" refType="w" fact="0.4186"/>
            <dgm:constr type="h" for="ch" forName="childText1_2" refType="h" fact="0.3965"/>
            <dgm:constr type="l" for="ch" forName="ellipse4" refType="w" fact="0.3222"/>
            <dgm:constr type="t" for="ch" forName="ellipse4" refType="h" fact="0.4232"/>
            <dgm:constr type="w" for="ch" forName="ellipse4" refType="w" fact="0.2056"/>
            <dgm:constr type="h" for="ch" forName="ellipse4" refType="h" fact="0.1947"/>
            <dgm:constr type="l" for="ch" forName="ellipse1" refType="w" fact="0.1489"/>
            <dgm:constr type="t" for="ch" forName="ellipse1" refType="h" fact="0.4502"/>
            <dgm:constr type="w" for="ch" forName="ellipse1" refType="w" fact="0.1196"/>
            <dgm:constr type="h" for="ch" forName="ellipse1" refType="h" fact="0.1133"/>
            <dgm:constr type="l" for="ch" forName="ellipse2" refType="w" fact="0.5384"/>
            <dgm:constr type="t" for="ch" forName="ellipse2" refType="h" fact="0.0124"/>
            <dgm:constr type="w" for="ch" forName="ellipse2" refType="w" fact="0.1196"/>
            <dgm:constr type="h" for="ch" forName="ellipse2" refType="h" fact="0.1133"/>
            <dgm:constr type="l" for="ch" forName="childText1_4" refType="w" fact="0.4625"/>
            <dgm:constr type="t" for="ch" forName="childText1_4" refType="h" fact="0.5719"/>
            <dgm:constr type="w" for="ch" forName="childText1_4" refType="w" fact="0.4186"/>
            <dgm:constr type="h" for="ch" forName="childText1_4" refType="h" fact="0.3965"/>
            <dgm:constr type="l" for="ch" forName="ellipse3" refType="w" fact="0.8804"/>
            <dgm:constr type="t" for="ch" forName="ellipse3" refType="h" fact="0.5329"/>
            <dgm:constr type="w" for="ch" forName="ellipse3" refType="w" fact="0.1196"/>
            <dgm:constr type="h" for="ch" forName="ellipse3" refType="h" fact="0.1133"/>
            <dgm:constr type="l" for="ch" forName="ellipse5" refType="w" fact="0.0146"/>
            <dgm:constr type="t" for="ch" forName="ellipse5" refType="h" fact="0.5228"/>
            <dgm:constr type="w" for="ch" forName="ellipse5" refType="w" fact="0.0899"/>
            <dgm:constr type="h" for="ch" forName="ellipse5" refType="h" fact="0.0851"/>
          </dgm:constrLst>
        </dgm:else>
      </dgm:choose>
      <dgm:forEach name="Name39" axis="ch ch" ptType="node node" st="1 1" cnt="1 1">
        <dgm:layoutNode name="childText1_1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1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ellipse2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Name40" axis="ch ch" ptType="node node" st="1 2" cnt="1 1">
        <dgm:layoutNode name="childText1_2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3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Name41" axis="ch ch" ptType="node node" st="1 3" cnt="1 1">
        <dgm:layoutNode name="childText1_3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forEach>
      <dgm:forEach name="Name42" axis="ch ch" ptType="node node" st="1 4" cnt="1 1">
        <dgm:layoutNode name="childText1_4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4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ellipse5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layoutNode>
    <dgm:choose name="Name43">
      <dgm:if name="Name44" axis="ch ch" ptType="node node" st="3 1" cnt="1 0" func="cnt" op="gte" val="1">
        <dgm:layoutNode name="rightChild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ch des" ptType="node node" st="3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45"/>
    </dgm:choose>
    <dgm:layoutNode name="parentText1" styleLbl="revTx">
      <dgm:varLst>
        <dgm:chMax val="4"/>
        <dgm:chPref val="3"/>
        <dgm:bulletEnabled val="1"/>
      </dgm:varLst>
      <dgm:alg type="tx"/>
      <dgm:shape xmlns:r="http://schemas.openxmlformats.org/officeDocument/2006/relationships" type="rect" r:blip="">
        <dgm:adjLst/>
      </dgm:shape>
      <dgm:presOf axis="ch self" ptType="node node" st="1 1" cnt="1 0"/>
      <dgm:constrLst>
        <dgm:constr type="lMarg" refType="primFontSz" fact="0.3"/>
        <dgm:constr type="rMarg" refType="primFontSz" fact="0.3"/>
        <dgm:constr type="tMarg" refType="primFontSz" fact="0.3"/>
        <dgm:constr type="bMarg" refType="primFontSz" fact="0.3"/>
      </dgm:constrLst>
      <dgm:ruleLst>
        <dgm:rule type="primFontSz" val="5" fact="NaN" max="NaN"/>
      </dgm:ruleLst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64380C-DF4B-48A5-9808-E162C72631A6}" type="datetimeFigureOut">
              <a:rPr lang="es-PY" smtClean="0"/>
              <a:t>09/09/2015</a:t>
            </a:fld>
            <a:endParaRPr lang="es-PY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Y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0FF29F-B8EC-437D-91EC-F6DD3506EF3D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64849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0FF29F-B8EC-437D-91EC-F6DD3506EF3D}" type="slidenum">
              <a:rPr lang="es-PY" smtClean="0"/>
              <a:t>10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7710486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0FF29F-B8EC-437D-91EC-F6DD3506EF3D}" type="slidenum">
              <a:rPr lang="es-PY" smtClean="0"/>
              <a:t>23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523903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81877-0A19-4204-A842-057914A8D9A3}" type="datetimeFigureOut">
              <a:rPr lang="es-PY" smtClean="0"/>
              <a:t>09/09/2015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6F2F-E7FF-4F6E-A017-A9F2733F5F0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806466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81877-0A19-4204-A842-057914A8D9A3}" type="datetimeFigureOut">
              <a:rPr lang="es-PY" smtClean="0"/>
              <a:t>09/09/2015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6F2F-E7FF-4F6E-A017-A9F2733F5F0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026212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81877-0A19-4204-A842-057914A8D9A3}" type="datetimeFigureOut">
              <a:rPr lang="es-PY" smtClean="0"/>
              <a:t>09/09/2015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6F2F-E7FF-4F6E-A017-A9F2733F5F0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715596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81877-0A19-4204-A842-057914A8D9A3}" type="datetimeFigureOut">
              <a:rPr lang="es-PY" smtClean="0"/>
              <a:t>09/09/2015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6F2F-E7FF-4F6E-A017-A9F2733F5F0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833506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81877-0A19-4204-A842-057914A8D9A3}" type="datetimeFigureOut">
              <a:rPr lang="es-PY" smtClean="0"/>
              <a:t>09/09/2015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6F2F-E7FF-4F6E-A017-A9F2733F5F0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714708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81877-0A19-4204-A842-057914A8D9A3}" type="datetimeFigureOut">
              <a:rPr lang="es-PY" smtClean="0"/>
              <a:t>09/09/2015</a:t>
            </a:fld>
            <a:endParaRPr lang="es-P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6F2F-E7FF-4F6E-A017-A9F2733F5F0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856419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81877-0A19-4204-A842-057914A8D9A3}" type="datetimeFigureOut">
              <a:rPr lang="es-PY" smtClean="0"/>
              <a:t>09/09/2015</a:t>
            </a:fld>
            <a:endParaRPr lang="es-PY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6F2F-E7FF-4F6E-A017-A9F2733F5F0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711230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81877-0A19-4204-A842-057914A8D9A3}" type="datetimeFigureOut">
              <a:rPr lang="es-PY" smtClean="0"/>
              <a:t>09/09/2015</a:t>
            </a:fld>
            <a:endParaRPr lang="es-PY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6F2F-E7FF-4F6E-A017-A9F2733F5F0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147176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81877-0A19-4204-A842-057914A8D9A3}" type="datetimeFigureOut">
              <a:rPr lang="es-PY" smtClean="0"/>
              <a:t>09/09/2015</a:t>
            </a:fld>
            <a:endParaRPr lang="es-PY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6F2F-E7FF-4F6E-A017-A9F2733F5F0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110786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81877-0A19-4204-A842-057914A8D9A3}" type="datetimeFigureOut">
              <a:rPr lang="es-PY" smtClean="0"/>
              <a:t>09/09/2015</a:t>
            </a:fld>
            <a:endParaRPr lang="es-P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6F2F-E7FF-4F6E-A017-A9F2733F5F0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678850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Y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81877-0A19-4204-A842-057914A8D9A3}" type="datetimeFigureOut">
              <a:rPr lang="es-PY" smtClean="0"/>
              <a:t>09/09/2015</a:t>
            </a:fld>
            <a:endParaRPr lang="es-P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6F2F-E7FF-4F6E-A017-A9F2733F5F0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204837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181877-0A19-4204-A842-057914A8D9A3}" type="datetimeFigureOut">
              <a:rPr lang="es-PY" smtClean="0"/>
              <a:t>09/09/2015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DE6F2F-E7FF-4F6E-A017-A9F2733F5F0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640863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11" Type="http://schemas.openxmlformats.org/officeDocument/2006/relationships/image" Target="../media/image33.png"/><Relationship Id="rId5" Type="http://schemas.openxmlformats.org/officeDocument/2006/relationships/diagramColors" Target="../diagrams/colors5.xml"/><Relationship Id="rId10" Type="http://schemas.openxmlformats.org/officeDocument/2006/relationships/image" Target="../media/image32.png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39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2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3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IMG_0721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5" t="16518" r="514"/>
          <a:stretch/>
        </p:blipFill>
        <p:spPr bwMode="auto">
          <a:xfrm>
            <a:off x="-3143" y="0"/>
            <a:ext cx="9147143" cy="455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dirty="0"/>
          </a:p>
        </p:txBody>
      </p:sp>
      <p:sp>
        <p:nvSpPr>
          <p:cNvPr id="7" name="6 Rectángulo"/>
          <p:cNvSpPr/>
          <p:nvPr/>
        </p:nvSpPr>
        <p:spPr>
          <a:xfrm>
            <a:off x="-108519" y="4293095"/>
            <a:ext cx="9361040" cy="1613927"/>
          </a:xfrm>
          <a:prstGeom prst="rect">
            <a:avLst/>
          </a:prstGeom>
          <a:gradFill flip="none" rotWithShape="1">
            <a:gsLst>
              <a:gs pos="100000">
                <a:srgbClr val="D82222"/>
              </a:gs>
              <a:gs pos="50000">
                <a:srgbClr val="F93D3D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dirty="0"/>
          </a:p>
        </p:txBody>
      </p:sp>
      <p:pic>
        <p:nvPicPr>
          <p:cNvPr id="1026" name="Picture 2" descr="C:\Users\Lau\Documents\_WORK\Mama\Presentacion Colombia\imagenes\titulo-princip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701" y="4492318"/>
            <a:ext cx="5400600" cy="1215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2 Subtítulo"/>
          <p:cNvSpPr>
            <a:spLocks noGrp="1"/>
          </p:cNvSpPr>
          <p:nvPr>
            <p:ph type="subTitle" idx="1"/>
          </p:nvPr>
        </p:nvSpPr>
        <p:spPr>
          <a:xfrm>
            <a:off x="251520" y="6021288"/>
            <a:ext cx="8640960" cy="648072"/>
          </a:xfrm>
        </p:spPr>
        <p:txBody>
          <a:bodyPr anchor="ctr">
            <a:noAutofit/>
          </a:bodyPr>
          <a:lstStyle/>
          <a:p>
            <a:r>
              <a:rPr lang="es-PY" sz="2000" dirty="0" smtClean="0">
                <a:solidFill>
                  <a:srgbClr val="F93D3D"/>
                </a:solidFill>
              </a:rPr>
              <a:t>Colegio Cristo Rey  |  Nivel Inicial  |  Asunción, Paraguay</a:t>
            </a:r>
            <a:endParaRPr lang="es-PY" sz="2000" dirty="0">
              <a:solidFill>
                <a:srgbClr val="F93D3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69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HP\Desktop\Nueva carpeta\cristo rey 2015\Tallsr dw analiais petocolos\IMG_20150508_10265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" t="-326" r="847" b="9253"/>
          <a:stretch/>
        </p:blipFill>
        <p:spPr bwMode="auto">
          <a:xfrm>
            <a:off x="0" y="0"/>
            <a:ext cx="9144000" cy="6848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Llamada de flecha hacia abajo"/>
          <p:cNvSpPr/>
          <p:nvPr/>
        </p:nvSpPr>
        <p:spPr>
          <a:xfrm>
            <a:off x="2519171" y="332656"/>
            <a:ext cx="4105659" cy="1008112"/>
          </a:xfrm>
          <a:prstGeom prst="downArrowCallou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2000" b="1" dirty="0" smtClean="0"/>
              <a:t>ANÁLISIS Y SOCIALIZACIÓN DE EXPERIENCIAS SIGNIFICATIVAS</a:t>
            </a:r>
            <a:endParaRPr lang="es-PY" sz="2000" b="1" dirty="0"/>
          </a:p>
        </p:txBody>
      </p:sp>
    </p:spTree>
    <p:extLst>
      <p:ext uri="{BB962C8B-B14F-4D97-AF65-F5344CB8AC3E}">
        <p14:creationId xmlns:p14="http://schemas.microsoft.com/office/powerpoint/2010/main" val="2225651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:\Users\HP\Pictures\Cristo Rey\Cristo Rey\taller de títeres\IMG-20131204-WA000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42"/>
          <a:stretch/>
        </p:blipFill>
        <p:spPr bwMode="auto">
          <a:xfrm>
            <a:off x="0" y="685800"/>
            <a:ext cx="9144000" cy="6185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Llamada de flecha hacia abajo"/>
          <p:cNvSpPr/>
          <p:nvPr/>
        </p:nvSpPr>
        <p:spPr>
          <a:xfrm>
            <a:off x="2735195" y="332656"/>
            <a:ext cx="3673611" cy="1008112"/>
          </a:xfrm>
          <a:prstGeom prst="downArrowCallou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2000" b="1" dirty="0" smtClean="0"/>
              <a:t>TRABAJO SOBRE LOS</a:t>
            </a:r>
            <a:r>
              <a:rPr lang="es-PY" sz="2000" b="1" dirty="0" smtClean="0"/>
              <a:t> </a:t>
            </a:r>
            <a:r>
              <a:rPr lang="es-PY" sz="2000" b="1" dirty="0" smtClean="0"/>
              <a:t>RECURSOS</a:t>
            </a:r>
            <a:endParaRPr lang="es-PY" sz="2000" b="1" dirty="0"/>
          </a:p>
        </p:txBody>
      </p:sp>
    </p:spTree>
    <p:extLst>
      <p:ext uri="{BB962C8B-B14F-4D97-AF65-F5344CB8AC3E}">
        <p14:creationId xmlns:p14="http://schemas.microsoft.com/office/powerpoint/2010/main" val="4090438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14 Conector recto"/>
          <p:cNvCxnSpPr/>
          <p:nvPr/>
        </p:nvCxnSpPr>
        <p:spPr>
          <a:xfrm>
            <a:off x="0" y="1340768"/>
            <a:ext cx="9144000" cy="0"/>
          </a:xfrm>
          <a:prstGeom prst="line">
            <a:avLst/>
          </a:prstGeom>
          <a:ln w="28575" cap="rnd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CuadroTexto"/>
          <p:cNvSpPr txBox="1"/>
          <p:nvPr/>
        </p:nvSpPr>
        <p:spPr>
          <a:xfrm>
            <a:off x="323528" y="293747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" indent="0" algn="ctr">
              <a:buNone/>
            </a:pPr>
            <a:r>
              <a:rPr lang="es-PY" sz="2000" dirty="0" smtClean="0">
                <a:solidFill>
                  <a:schemeClr val="accent6"/>
                </a:solidFill>
              </a:rPr>
              <a:t>SE IMPLEMENTARON </a:t>
            </a:r>
            <a:r>
              <a:rPr lang="es-PY" sz="2400" dirty="0" smtClean="0">
                <a:solidFill>
                  <a:schemeClr val="accent6"/>
                </a:solidFill>
              </a:rPr>
              <a:t/>
            </a:r>
            <a:br>
              <a:rPr lang="es-PY" sz="2400" dirty="0" smtClean="0">
                <a:solidFill>
                  <a:schemeClr val="accent6"/>
                </a:solidFill>
              </a:rPr>
            </a:br>
            <a:r>
              <a:rPr lang="es-PY" sz="2800" b="1" dirty="0" smtClean="0">
                <a:solidFill>
                  <a:schemeClr val="accent6"/>
                </a:solidFill>
              </a:rPr>
              <a:t>ESPACIOS DE COORDINACIÓN</a:t>
            </a:r>
          </a:p>
        </p:txBody>
      </p:sp>
      <p:pic>
        <p:nvPicPr>
          <p:cNvPr id="7" name="Picture 2" descr="C:\Users\HP\Desktop\Nueva carpeta\cristo rey 2015\IMG-20150831-WA000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96"/>
          <a:stretch/>
        </p:blipFill>
        <p:spPr bwMode="auto">
          <a:xfrm>
            <a:off x="0" y="1796143"/>
            <a:ext cx="9132235" cy="5061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366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14 Conector recto"/>
          <p:cNvCxnSpPr/>
          <p:nvPr/>
        </p:nvCxnSpPr>
        <p:spPr>
          <a:xfrm>
            <a:off x="0" y="1988840"/>
            <a:ext cx="9144000" cy="0"/>
          </a:xfrm>
          <a:prstGeom prst="line">
            <a:avLst/>
          </a:prstGeom>
          <a:ln w="28575" cap="rnd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CuadroTexto"/>
          <p:cNvSpPr txBox="1"/>
          <p:nvPr/>
        </p:nvSpPr>
        <p:spPr>
          <a:xfrm>
            <a:off x="323528" y="941819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" indent="0" algn="ctr">
              <a:buNone/>
            </a:pPr>
            <a:r>
              <a:rPr lang="es-PY" sz="2000" dirty="0" smtClean="0">
                <a:solidFill>
                  <a:schemeClr val="accent6"/>
                </a:solidFill>
              </a:rPr>
              <a:t>SE ESTIMULÓ EL</a:t>
            </a:r>
          </a:p>
          <a:p>
            <a:pPr marL="45720" indent="0" algn="ctr">
              <a:buNone/>
            </a:pPr>
            <a:r>
              <a:rPr lang="es-PY" sz="2800" b="1" dirty="0" smtClean="0">
                <a:solidFill>
                  <a:schemeClr val="accent6"/>
                </a:solidFill>
              </a:rPr>
              <a:t>REGISTRO DE PROCESOS</a:t>
            </a:r>
          </a:p>
        </p:txBody>
      </p:sp>
      <p:grpSp>
        <p:nvGrpSpPr>
          <p:cNvPr id="3" name="2 Grupo"/>
          <p:cNvGrpSpPr/>
          <p:nvPr/>
        </p:nvGrpSpPr>
        <p:grpSpPr>
          <a:xfrm>
            <a:off x="-19539" y="2276872"/>
            <a:ext cx="9266363" cy="3140968"/>
            <a:chOff x="0" y="3933056"/>
            <a:chExt cx="8629057" cy="2924944"/>
          </a:xfrm>
        </p:grpSpPr>
        <p:pic>
          <p:nvPicPr>
            <p:cNvPr id="5" name="Picture 2" descr="C:\Users\HP\Pictures\Cristo Rey\Cristo Rey\pre jardín TT\140984415160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18" r="15293"/>
            <a:stretch/>
          </p:blipFill>
          <p:spPr bwMode="auto">
            <a:xfrm>
              <a:off x="0" y="3933056"/>
              <a:ext cx="2873828" cy="29249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3" descr="C:\Users\HP\Pictures\Cristo Rey\Cristo Rey\pre jardín TT\1409844151792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24" r="17103"/>
            <a:stretch/>
          </p:blipFill>
          <p:spPr bwMode="auto">
            <a:xfrm>
              <a:off x="2873828" y="3933056"/>
              <a:ext cx="2830285" cy="29249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C:\Users\HP\Pictures\Cristo Rey\Cristo Rey\pre jardín TT\1409844151952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500" b="12500"/>
            <a:stretch/>
          </p:blipFill>
          <p:spPr bwMode="auto">
            <a:xfrm>
              <a:off x="5704113" y="3933056"/>
              <a:ext cx="2924944" cy="29249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0" name="9 Conector recto"/>
          <p:cNvCxnSpPr/>
          <p:nvPr/>
        </p:nvCxnSpPr>
        <p:spPr>
          <a:xfrm>
            <a:off x="0" y="5661248"/>
            <a:ext cx="9144000" cy="0"/>
          </a:xfrm>
          <a:prstGeom prst="line">
            <a:avLst/>
          </a:prstGeom>
          <a:ln w="28575" cap="rnd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8369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14 Conector recto"/>
          <p:cNvCxnSpPr/>
          <p:nvPr/>
        </p:nvCxnSpPr>
        <p:spPr>
          <a:xfrm>
            <a:off x="0" y="1628800"/>
            <a:ext cx="9144000" cy="0"/>
          </a:xfrm>
          <a:prstGeom prst="line">
            <a:avLst/>
          </a:prstGeom>
          <a:ln w="28575" cap="rnd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CuadroTexto"/>
          <p:cNvSpPr txBox="1"/>
          <p:nvPr/>
        </p:nvSpPr>
        <p:spPr>
          <a:xfrm>
            <a:off x="323528" y="293747"/>
            <a:ext cx="84969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" indent="0" algn="ctr">
              <a:buNone/>
            </a:pPr>
            <a:r>
              <a:rPr lang="es-PY" sz="2000" dirty="0" smtClean="0">
                <a:solidFill>
                  <a:schemeClr val="accent6"/>
                </a:solidFill>
              </a:rPr>
              <a:t>SE ESTIMULÓ EL </a:t>
            </a:r>
            <a:r>
              <a:rPr lang="es-PY" sz="2400" dirty="0" smtClean="0">
                <a:solidFill>
                  <a:schemeClr val="accent6"/>
                </a:solidFill>
              </a:rPr>
              <a:t/>
            </a:r>
            <a:br>
              <a:rPr lang="es-PY" sz="2400" dirty="0" smtClean="0">
                <a:solidFill>
                  <a:schemeClr val="accent6"/>
                </a:solidFill>
              </a:rPr>
            </a:br>
            <a:r>
              <a:rPr lang="es-PY" sz="2800" b="1" dirty="0" smtClean="0">
                <a:solidFill>
                  <a:schemeClr val="accent6"/>
                </a:solidFill>
              </a:rPr>
              <a:t>INVOLUCRAMIENTO DE LAS FAMILIAS</a:t>
            </a:r>
          </a:p>
          <a:p>
            <a:pPr marL="45720" indent="0" algn="ctr">
              <a:buNone/>
            </a:pPr>
            <a:r>
              <a:rPr lang="es-PY" sz="2000" dirty="0" smtClean="0">
                <a:solidFill>
                  <a:schemeClr val="accent6"/>
                </a:solidFill>
              </a:rPr>
              <a:t>EN LAS PROPUESTAS</a:t>
            </a:r>
          </a:p>
          <a:p>
            <a:pPr marL="45720" indent="0" algn="ctr">
              <a:buNone/>
            </a:pPr>
            <a:endParaRPr lang="es-PY" sz="2800" b="1" dirty="0" smtClean="0">
              <a:solidFill>
                <a:schemeClr val="accent6"/>
              </a:solidFill>
            </a:endParaRPr>
          </a:p>
        </p:txBody>
      </p:sp>
      <p:pic>
        <p:nvPicPr>
          <p:cNvPr id="5" name="Picture 2" descr="C:\Users\HP\Desktop\30 mayo\fotos xto rey\IMG-20150828-WA004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2" t="17599" r="8489" b="7387"/>
          <a:stretch/>
        </p:blipFill>
        <p:spPr bwMode="auto">
          <a:xfrm>
            <a:off x="1" y="1863407"/>
            <a:ext cx="9144000" cy="499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4117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14 Conector recto"/>
          <p:cNvCxnSpPr/>
          <p:nvPr/>
        </p:nvCxnSpPr>
        <p:spPr>
          <a:xfrm>
            <a:off x="3779912" y="0"/>
            <a:ext cx="0" cy="6858000"/>
          </a:xfrm>
          <a:prstGeom prst="line">
            <a:avLst/>
          </a:prstGeom>
          <a:ln w="28575" cap="rnd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CuadroTexto"/>
          <p:cNvSpPr txBox="1"/>
          <p:nvPr/>
        </p:nvSpPr>
        <p:spPr>
          <a:xfrm>
            <a:off x="269234" y="2582615"/>
            <a:ext cx="316835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" indent="0" algn="ctr">
              <a:buNone/>
            </a:pPr>
            <a:r>
              <a:rPr lang="es-PY" sz="2000" dirty="0" smtClean="0">
                <a:solidFill>
                  <a:schemeClr val="accent6"/>
                </a:solidFill>
              </a:rPr>
              <a:t>SE INCORPORARON </a:t>
            </a:r>
            <a:r>
              <a:rPr lang="es-PY" sz="2400" dirty="0" smtClean="0">
                <a:solidFill>
                  <a:schemeClr val="accent6"/>
                </a:solidFill>
              </a:rPr>
              <a:t/>
            </a:r>
            <a:br>
              <a:rPr lang="es-PY" sz="2400" dirty="0" smtClean="0">
                <a:solidFill>
                  <a:schemeClr val="accent6"/>
                </a:solidFill>
              </a:rPr>
            </a:br>
            <a:r>
              <a:rPr lang="es-PY" sz="2800" b="1" dirty="0" smtClean="0">
                <a:solidFill>
                  <a:schemeClr val="accent6"/>
                </a:solidFill>
              </a:rPr>
              <a:t>EXPERIENCIAS DIRECTAS Y CONCRETAS</a:t>
            </a:r>
          </a:p>
        </p:txBody>
      </p:sp>
      <p:pic>
        <p:nvPicPr>
          <p:cNvPr id="5" name="Picture 2" descr="C:\Users\HP\Desktop\Nueva carpeta\cristo rey 2015\pre jardín TM en la farmacia\IMG-20150511-WA00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-6085"/>
            <a:ext cx="5148064" cy="6864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2472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14 Conector recto"/>
          <p:cNvCxnSpPr/>
          <p:nvPr/>
        </p:nvCxnSpPr>
        <p:spPr>
          <a:xfrm>
            <a:off x="0" y="1700808"/>
            <a:ext cx="9144000" cy="0"/>
          </a:xfrm>
          <a:prstGeom prst="line">
            <a:avLst/>
          </a:prstGeom>
          <a:ln w="28575" cap="rnd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CuadroTexto"/>
          <p:cNvSpPr txBox="1"/>
          <p:nvPr/>
        </p:nvSpPr>
        <p:spPr>
          <a:xfrm>
            <a:off x="323528" y="293747"/>
            <a:ext cx="849694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" indent="0" algn="ctr">
              <a:buNone/>
            </a:pPr>
            <a:r>
              <a:rPr lang="es-PY" sz="2000" dirty="0" smtClean="0">
                <a:solidFill>
                  <a:schemeClr val="accent6"/>
                </a:solidFill>
              </a:rPr>
              <a:t>SE ACOMPAÑÓ LA INCORPORACIÓN DE</a:t>
            </a:r>
            <a:r>
              <a:rPr lang="es-PY" sz="2400" dirty="0" smtClean="0">
                <a:solidFill>
                  <a:schemeClr val="accent6"/>
                </a:solidFill>
              </a:rPr>
              <a:t/>
            </a:r>
            <a:br>
              <a:rPr lang="es-PY" sz="2400" dirty="0" smtClean="0">
                <a:solidFill>
                  <a:schemeClr val="accent6"/>
                </a:solidFill>
              </a:rPr>
            </a:br>
            <a:r>
              <a:rPr lang="es-PY" sz="2800" b="1" dirty="0" smtClean="0">
                <a:solidFill>
                  <a:schemeClr val="accent6"/>
                </a:solidFill>
              </a:rPr>
              <a:t>OBSERVACIÓN, EXPLORACIÓN E</a:t>
            </a:r>
            <a:br>
              <a:rPr lang="es-PY" sz="2800" b="1" dirty="0" smtClean="0">
                <a:solidFill>
                  <a:schemeClr val="accent6"/>
                </a:solidFill>
              </a:rPr>
            </a:br>
            <a:r>
              <a:rPr lang="es-PY" sz="2800" b="1" dirty="0" smtClean="0">
                <a:solidFill>
                  <a:schemeClr val="accent6"/>
                </a:solidFill>
              </a:rPr>
              <a:t>INVESTIGACIÓN DE LA REALIDAD</a:t>
            </a:r>
          </a:p>
        </p:txBody>
      </p:sp>
      <p:grpSp>
        <p:nvGrpSpPr>
          <p:cNvPr id="2" name="1 Grupo"/>
          <p:cNvGrpSpPr/>
          <p:nvPr/>
        </p:nvGrpSpPr>
        <p:grpSpPr>
          <a:xfrm>
            <a:off x="-36512" y="1988840"/>
            <a:ext cx="9143587" cy="3789040"/>
            <a:chOff x="-20960" y="3689649"/>
            <a:chExt cx="7645761" cy="3168351"/>
          </a:xfrm>
        </p:grpSpPr>
        <p:pic>
          <p:nvPicPr>
            <p:cNvPr id="5" name="Picture 3" descr="C:\Users\HP\Desktop\30 mayo\fotos xto rey\IMG-20150828-WA0026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542" r="25236" b="11245"/>
            <a:stretch/>
          </p:blipFill>
          <p:spPr bwMode="auto">
            <a:xfrm>
              <a:off x="5094514" y="3689649"/>
              <a:ext cx="2530287" cy="31683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C:\Users\HP\Pictures\Cristo Rey\xto rey\IMG-20150625-WA0032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182"/>
            <a:stretch/>
          </p:blipFill>
          <p:spPr bwMode="auto">
            <a:xfrm>
              <a:off x="-20960" y="3689649"/>
              <a:ext cx="5115474" cy="31683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9" name="8 Conector recto"/>
          <p:cNvCxnSpPr/>
          <p:nvPr/>
        </p:nvCxnSpPr>
        <p:spPr>
          <a:xfrm>
            <a:off x="0" y="6165304"/>
            <a:ext cx="9144000" cy="0"/>
          </a:xfrm>
          <a:prstGeom prst="line">
            <a:avLst/>
          </a:prstGeom>
          <a:ln w="28575" cap="rnd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6219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14 Conector recto"/>
          <p:cNvCxnSpPr/>
          <p:nvPr/>
        </p:nvCxnSpPr>
        <p:spPr>
          <a:xfrm>
            <a:off x="3779912" y="0"/>
            <a:ext cx="0" cy="6858000"/>
          </a:xfrm>
          <a:prstGeom prst="line">
            <a:avLst/>
          </a:prstGeom>
          <a:ln w="28575" cap="rnd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CuadroTexto"/>
          <p:cNvSpPr txBox="1"/>
          <p:nvPr/>
        </p:nvSpPr>
        <p:spPr>
          <a:xfrm>
            <a:off x="269234" y="2582615"/>
            <a:ext cx="316835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" indent="0" algn="ctr">
              <a:buNone/>
            </a:pPr>
            <a:r>
              <a:rPr lang="es-PY" sz="2000" dirty="0" smtClean="0">
                <a:solidFill>
                  <a:schemeClr val="accent6"/>
                </a:solidFill>
              </a:rPr>
              <a:t>SE PROPICIÓ EL</a:t>
            </a:r>
          </a:p>
          <a:p>
            <a:pPr marL="45720" indent="0" algn="ctr">
              <a:buNone/>
            </a:pPr>
            <a:r>
              <a:rPr lang="es-PY" sz="2800" b="1" dirty="0" smtClean="0">
                <a:solidFill>
                  <a:schemeClr val="accent6"/>
                </a:solidFill>
              </a:rPr>
              <a:t>USO DE LA TECNOLOGÍA</a:t>
            </a:r>
          </a:p>
        </p:txBody>
      </p:sp>
      <p:pic>
        <p:nvPicPr>
          <p:cNvPr id="5122" name="Picture 2" descr="C:\Users\HP\Pictures\Cristo Rey\Cristo Rey\jornada de capacitación miércoles Xto Rey\IMG-20140625-WA001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013" t="39612" r="30389" b="-14809"/>
          <a:stretch/>
        </p:blipFill>
        <p:spPr bwMode="auto">
          <a:xfrm>
            <a:off x="2666542" y="1772816"/>
            <a:ext cx="6448323" cy="4297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9172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3311175341"/>
              </p:ext>
            </p:extLst>
          </p:nvPr>
        </p:nvGraphicFramePr>
        <p:xfrm>
          <a:off x="2478015" y="1252365"/>
          <a:ext cx="4247808" cy="44127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CuadroTexto"/>
          <p:cNvSpPr txBox="1"/>
          <p:nvPr/>
        </p:nvSpPr>
        <p:spPr>
          <a:xfrm>
            <a:off x="3769903" y="2678712"/>
            <a:ext cx="166403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" indent="0" algn="ctr">
              <a:buNone/>
            </a:pPr>
            <a:r>
              <a:rPr lang="es-PY" sz="2800" b="1" dirty="0" smtClean="0">
                <a:solidFill>
                  <a:schemeClr val="accent6"/>
                </a:solidFill>
              </a:rPr>
              <a:t>A </a:t>
            </a:r>
            <a:br>
              <a:rPr lang="es-PY" sz="2800" b="1" dirty="0" smtClean="0">
                <a:solidFill>
                  <a:schemeClr val="accent6"/>
                </a:solidFill>
              </a:rPr>
            </a:br>
            <a:r>
              <a:rPr lang="es-PY" sz="2800" b="1" dirty="0" smtClean="0">
                <a:solidFill>
                  <a:schemeClr val="accent6"/>
                </a:solidFill>
              </a:rPr>
              <a:t>PARTIR DE</a:t>
            </a:r>
            <a:endParaRPr lang="es-PY" sz="3600" b="1" dirty="0" smtClean="0">
              <a:solidFill>
                <a:schemeClr val="accent6"/>
              </a:solidFill>
            </a:endParaRPr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288" y="1486927"/>
            <a:ext cx="607261" cy="607261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3478151" y="548680"/>
            <a:ext cx="2345618" cy="701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Mirada crítica </a:t>
            </a:r>
            <a:r>
              <a:rPr lang="es-PY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 las mismas docentes</a:t>
            </a:r>
            <a:endParaRPr lang="es-P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770" y="2346987"/>
            <a:ext cx="607261" cy="607261"/>
          </a:xfrm>
          <a:prstGeom prst="rect">
            <a:avLst/>
          </a:prstGeom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508" y="3988920"/>
            <a:ext cx="607261" cy="607261"/>
          </a:xfrm>
          <a:prstGeom prst="rect">
            <a:avLst/>
          </a:prstGeom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330" y="4848980"/>
            <a:ext cx="607261" cy="607261"/>
          </a:xfrm>
          <a:prstGeom prst="rect">
            <a:avLst/>
          </a:prstGeom>
        </p:spPr>
      </p:pic>
      <p:pic>
        <p:nvPicPr>
          <p:cNvPr id="10" name="9 Imagen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890" y="2344924"/>
            <a:ext cx="607261" cy="607261"/>
          </a:xfrm>
          <a:prstGeom prst="rect">
            <a:avLst/>
          </a:prstGeom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890" y="3988920"/>
            <a:ext cx="607261" cy="607261"/>
          </a:xfrm>
          <a:prstGeom prst="rect">
            <a:avLst/>
          </a:prstGeom>
        </p:spPr>
      </p:pic>
      <p:sp>
        <p:nvSpPr>
          <p:cNvPr id="12" name="11 CuadroTexto"/>
          <p:cNvSpPr txBox="1"/>
          <p:nvPr/>
        </p:nvSpPr>
        <p:spPr>
          <a:xfrm>
            <a:off x="6690878" y="2448042"/>
            <a:ext cx="2345618" cy="401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Autoevaluación</a:t>
            </a:r>
            <a:endParaRPr lang="es-P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6690878" y="4092038"/>
            <a:ext cx="2345618" cy="401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Investigación</a:t>
            </a:r>
            <a:endParaRPr lang="es-P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2789037" y="5630853"/>
            <a:ext cx="3625761" cy="701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Toma de conciencia </a:t>
            </a:r>
            <a:r>
              <a:rPr lang="es-PY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 otras formas de acceder al aprendizaje</a:t>
            </a:r>
            <a:endParaRPr lang="es-P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145244" y="4092038"/>
            <a:ext cx="2345618" cy="401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Y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Capacitaciones</a:t>
            </a:r>
            <a:endParaRPr lang="es-P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145244" y="1981901"/>
            <a:ext cx="2423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Y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Acompañamiento cercano </a:t>
            </a:r>
            <a:r>
              <a:rPr lang="es-PY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al docentes desde la planificación y la observación de clases</a:t>
            </a:r>
            <a:endParaRPr lang="es-P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900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3" grpId="0"/>
      <p:bldP spid="15" grpId="0"/>
      <p:bldP spid="16" grpId="0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-1" y="2622037"/>
            <a:ext cx="9144001" cy="1613927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75000"/>
                </a:schemeClr>
              </a:gs>
              <a:gs pos="50000">
                <a:schemeClr val="accent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dirty="0"/>
          </a:p>
        </p:txBody>
      </p:sp>
      <p:sp>
        <p:nvSpPr>
          <p:cNvPr id="2" name="1 Rectángulo"/>
          <p:cNvSpPr/>
          <p:nvPr/>
        </p:nvSpPr>
        <p:spPr>
          <a:xfrm>
            <a:off x="1264196" y="2767281"/>
            <a:ext cx="661560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lvl="0" indent="0" algn="ctr">
              <a:buNone/>
            </a:pPr>
            <a:r>
              <a:rPr lang="es-CL" sz="2400" dirty="0" smtClean="0">
                <a:solidFill>
                  <a:schemeClr val="bg1"/>
                </a:solidFill>
              </a:rPr>
              <a:t> Se animó al docente a </a:t>
            </a:r>
            <a:r>
              <a:rPr lang="es-CL" sz="2800" b="1" dirty="0" smtClean="0">
                <a:solidFill>
                  <a:schemeClr val="bg1"/>
                </a:solidFill>
              </a:rPr>
              <a:t>poner en práctica</a:t>
            </a:r>
            <a:r>
              <a:rPr lang="es-CL" sz="2400" b="1" dirty="0" smtClean="0">
                <a:solidFill>
                  <a:schemeClr val="bg1"/>
                </a:solidFill>
              </a:rPr>
              <a:t/>
            </a:r>
            <a:br>
              <a:rPr lang="es-CL" sz="2400" b="1" dirty="0" smtClean="0">
                <a:solidFill>
                  <a:schemeClr val="bg1"/>
                </a:solidFill>
              </a:rPr>
            </a:br>
            <a:r>
              <a:rPr lang="es-CL" sz="2400" dirty="0" smtClean="0">
                <a:solidFill>
                  <a:schemeClr val="bg1"/>
                </a:solidFill>
              </a:rPr>
              <a:t>lo que iban incorporando, desde</a:t>
            </a:r>
          </a:p>
          <a:p>
            <a:pPr marL="45720" lvl="0" indent="0" algn="ctr">
              <a:buNone/>
            </a:pPr>
            <a:r>
              <a:rPr lang="es-CL" sz="2400" dirty="0" smtClean="0">
                <a:solidFill>
                  <a:schemeClr val="bg1"/>
                </a:solidFill>
              </a:rPr>
              <a:t> su</a:t>
            </a:r>
            <a:r>
              <a:rPr lang="es-CL" sz="2400" b="1" dirty="0" smtClean="0">
                <a:solidFill>
                  <a:schemeClr val="bg1"/>
                </a:solidFill>
              </a:rPr>
              <a:t> </a:t>
            </a:r>
            <a:r>
              <a:rPr lang="es-CL" sz="2800" b="1" dirty="0" smtClean="0">
                <a:solidFill>
                  <a:schemeClr val="bg1"/>
                </a:solidFill>
              </a:rPr>
              <a:t>creatividad </a:t>
            </a:r>
            <a:r>
              <a:rPr lang="es-CL" sz="2400" dirty="0" smtClean="0">
                <a:solidFill>
                  <a:schemeClr val="bg1"/>
                </a:solidFill>
              </a:rPr>
              <a:t>y </a:t>
            </a:r>
            <a:r>
              <a:rPr lang="es-CL" sz="2800" b="1" dirty="0" smtClean="0">
                <a:solidFill>
                  <a:schemeClr val="bg1"/>
                </a:solidFill>
              </a:rPr>
              <a:t>convencimiento</a:t>
            </a:r>
            <a:r>
              <a:rPr lang="es-CL" sz="2400" b="1" dirty="0" smtClean="0">
                <a:solidFill>
                  <a:schemeClr val="bg1"/>
                </a:solidFill>
              </a:rPr>
              <a:t>. </a:t>
            </a:r>
            <a:endParaRPr lang="es-PY" sz="2400" b="1" dirty="0">
              <a:solidFill>
                <a:schemeClr val="bg1"/>
              </a:solidFill>
            </a:endParaRPr>
          </a:p>
        </p:txBody>
      </p:sp>
      <p:cxnSp>
        <p:nvCxnSpPr>
          <p:cNvPr id="4" name="3 Conector recto"/>
          <p:cNvCxnSpPr/>
          <p:nvPr/>
        </p:nvCxnSpPr>
        <p:spPr>
          <a:xfrm>
            <a:off x="0" y="4365104"/>
            <a:ext cx="9144000" cy="0"/>
          </a:xfrm>
          <a:prstGeom prst="line">
            <a:avLst/>
          </a:prstGeom>
          <a:ln w="28575" cap="rnd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>
            <a:off x="0" y="2492896"/>
            <a:ext cx="9144000" cy="0"/>
          </a:xfrm>
          <a:prstGeom prst="line">
            <a:avLst/>
          </a:prstGeom>
          <a:ln w="28575" cap="rnd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HP\Pictures\Cristo Rey\Cristo Rey\Jardin Azul\IMG-20140915-WA00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63" y="4260969"/>
            <a:ext cx="4548037" cy="255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P\Pictures\Cristo Rey\Cristo Rey\Jardin Azul\IMG-20140915-WA00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7887" y="33723"/>
            <a:ext cx="4436113" cy="2495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68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092" y="332656"/>
            <a:ext cx="6115801" cy="5942586"/>
          </a:xfrm>
          <a:prstGeom prst="rect">
            <a:avLst/>
          </a:prstGeom>
          <a:ln>
            <a:noFill/>
          </a:ln>
        </p:spPr>
      </p:pic>
      <p:sp>
        <p:nvSpPr>
          <p:cNvPr id="7" name="6 Elipse"/>
          <p:cNvSpPr/>
          <p:nvPr/>
        </p:nvSpPr>
        <p:spPr>
          <a:xfrm>
            <a:off x="2627784" y="1719773"/>
            <a:ext cx="3708000" cy="3708000"/>
          </a:xfrm>
          <a:prstGeom prst="ellipse">
            <a:avLst/>
          </a:prstGeom>
          <a:solidFill>
            <a:srgbClr val="75C7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dirty="0"/>
          </a:p>
        </p:txBody>
      </p:sp>
      <p:pic>
        <p:nvPicPr>
          <p:cNvPr id="5" name="8 Marcador de contenido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820" y="3519973"/>
            <a:ext cx="3096344" cy="633030"/>
          </a:xfrm>
          <a:prstGeom prst="rect">
            <a:avLst/>
          </a:prstGeom>
        </p:spPr>
      </p:pic>
      <p:sp>
        <p:nvSpPr>
          <p:cNvPr id="6" name="5 Rectángulo"/>
          <p:cNvSpPr/>
          <p:nvPr/>
        </p:nvSpPr>
        <p:spPr>
          <a:xfrm>
            <a:off x="3113059" y="1947675"/>
            <a:ext cx="27738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" indent="0" algn="ctr">
              <a:spcAft>
                <a:spcPts val="1500"/>
              </a:spcAft>
              <a:buNone/>
            </a:pPr>
            <a:r>
              <a:rPr lang="es-PY" b="1" dirty="0" smtClean="0">
                <a:solidFill>
                  <a:srgbClr val="FF0000"/>
                </a:solidFill>
              </a:rPr>
              <a:t>CAMBIO</a:t>
            </a:r>
            <a:r>
              <a:rPr lang="es-PY" b="1" dirty="0" smtClean="0">
                <a:solidFill>
                  <a:schemeClr val="bg1"/>
                </a:solidFill>
              </a:rPr>
              <a:t> EN LA FORMA DE PLANIFICAR Y EJECUTAR LAS PROPUESTAS PEDAGÓGICAS.</a:t>
            </a:r>
          </a:p>
        </p:txBody>
      </p:sp>
      <p:cxnSp>
        <p:nvCxnSpPr>
          <p:cNvPr id="8" name="7 Conector recto"/>
          <p:cNvCxnSpPr/>
          <p:nvPr/>
        </p:nvCxnSpPr>
        <p:spPr>
          <a:xfrm>
            <a:off x="2771594" y="3303949"/>
            <a:ext cx="3420380" cy="0"/>
          </a:xfrm>
          <a:prstGeom prst="line">
            <a:avLst/>
          </a:prstGeom>
          <a:ln w="28575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CuadroTexto"/>
          <p:cNvSpPr txBox="1"/>
          <p:nvPr/>
        </p:nvSpPr>
        <p:spPr>
          <a:xfrm>
            <a:off x="4716016" y="493519"/>
            <a:ext cx="19622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buNone/>
            </a:pPr>
            <a:r>
              <a:rPr lang="es-PY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Cambio en la</a:t>
            </a:r>
          </a:p>
          <a:p>
            <a:pPr indent="0">
              <a:buNone/>
            </a:pPr>
            <a:r>
              <a:rPr lang="es-PY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mirada del niño</a:t>
            </a:r>
          </a:p>
        </p:txBody>
      </p:sp>
      <p:pic>
        <p:nvPicPr>
          <p:cNvPr id="11" name="10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688" y="423629"/>
            <a:ext cx="864096" cy="864096"/>
          </a:xfrm>
          <a:prstGeom prst="rect">
            <a:avLst/>
          </a:prstGeom>
        </p:spPr>
      </p:pic>
      <p:sp>
        <p:nvSpPr>
          <p:cNvPr id="12" name="11 CuadroTexto"/>
          <p:cNvSpPr txBox="1"/>
          <p:nvPr/>
        </p:nvSpPr>
        <p:spPr>
          <a:xfrm>
            <a:off x="6759243" y="2950006"/>
            <a:ext cx="19622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buNone/>
            </a:pP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Experiencias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indent="0">
              <a:buNone/>
            </a:pP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significativas</a:t>
            </a:r>
            <a:endParaRPr lang="es-PY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3" name="12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25706">
            <a:off x="6246185" y="1736632"/>
            <a:ext cx="864096" cy="864096"/>
          </a:xfrm>
          <a:prstGeom prst="rect">
            <a:avLst/>
          </a:prstGeom>
        </p:spPr>
      </p:pic>
      <p:pic>
        <p:nvPicPr>
          <p:cNvPr id="14" name="13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403" y="1586763"/>
            <a:ext cx="699739" cy="699739"/>
          </a:xfrm>
          <a:prstGeom prst="rect">
            <a:avLst/>
          </a:prstGeom>
        </p:spPr>
      </p:pic>
      <p:sp>
        <p:nvSpPr>
          <p:cNvPr id="15" name="14 CuadroTexto"/>
          <p:cNvSpPr txBox="1"/>
          <p:nvPr/>
        </p:nvSpPr>
        <p:spPr>
          <a:xfrm>
            <a:off x="179512" y="2596063"/>
            <a:ext cx="19622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r">
              <a:buNone/>
            </a:pP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Trabajo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colaborativo</a:t>
            </a:r>
            <a:endParaRPr lang="es-PY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8" name="17 Conector recto"/>
          <p:cNvCxnSpPr/>
          <p:nvPr/>
        </p:nvCxnSpPr>
        <p:spPr>
          <a:xfrm>
            <a:off x="2713158" y="4240053"/>
            <a:ext cx="3420380" cy="0"/>
          </a:xfrm>
          <a:prstGeom prst="line">
            <a:avLst/>
          </a:prstGeom>
          <a:ln w="28575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8 Rectángulo"/>
          <p:cNvSpPr/>
          <p:nvPr/>
        </p:nvSpPr>
        <p:spPr>
          <a:xfrm>
            <a:off x="3334641" y="4384069"/>
            <a:ext cx="2334870" cy="8386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8580" indent="0" algn="ctr">
              <a:spcAft>
                <a:spcPts val="1500"/>
              </a:spcAft>
              <a:buNone/>
            </a:pPr>
            <a:r>
              <a:rPr lang="es-PY" b="1" dirty="0" smtClean="0">
                <a:solidFill>
                  <a:schemeClr val="bg1"/>
                </a:solidFill>
              </a:rPr>
              <a:t>Planificar poniendo al</a:t>
            </a:r>
          </a:p>
          <a:p>
            <a:pPr marL="68580" indent="0" algn="ctr">
              <a:spcAft>
                <a:spcPts val="1500"/>
              </a:spcAft>
              <a:buNone/>
            </a:pPr>
            <a:r>
              <a:rPr lang="es-PY" b="1" dirty="0" smtClean="0">
                <a:solidFill>
                  <a:schemeClr val="bg1"/>
                </a:solidFill>
              </a:rPr>
              <a:t> niño como centro</a:t>
            </a:r>
            <a:endParaRPr lang="es-PY" b="1" dirty="0" smtClean="0">
              <a:solidFill>
                <a:schemeClr val="bg1"/>
              </a:solidFill>
            </a:endParaRPr>
          </a:p>
        </p:txBody>
      </p:sp>
      <p:pic>
        <p:nvPicPr>
          <p:cNvPr id="20" name="19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141" y="5545042"/>
            <a:ext cx="699739" cy="699739"/>
          </a:xfrm>
          <a:prstGeom prst="rect">
            <a:avLst/>
          </a:prstGeom>
        </p:spPr>
      </p:pic>
      <p:sp>
        <p:nvSpPr>
          <p:cNvPr id="21" name="20 CuadroTexto"/>
          <p:cNvSpPr txBox="1"/>
          <p:nvPr/>
        </p:nvSpPr>
        <p:spPr>
          <a:xfrm>
            <a:off x="641397" y="4853552"/>
            <a:ext cx="19622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r">
              <a:buNone/>
            </a:pP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Involucramiento</a:t>
            </a:r>
            <a:r>
              <a:rPr lang="es-PY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PY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 la familia</a:t>
            </a:r>
            <a:endParaRPr lang="en-US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6250729" y="4919941"/>
            <a:ext cx="26947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Alinear las prácticas al Paradigma Pedagógico Ignaciano</a:t>
            </a:r>
          </a:p>
        </p:txBody>
      </p:sp>
      <p:pic>
        <p:nvPicPr>
          <p:cNvPr id="23" name="22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959" y="5680213"/>
            <a:ext cx="912774" cy="912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438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5" grpId="0"/>
      <p:bldP spid="21" grpId="0"/>
      <p:bldP spid="2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-14131" y="188640"/>
            <a:ext cx="9158131" cy="1613927"/>
          </a:xfrm>
          <a:prstGeom prst="rect">
            <a:avLst/>
          </a:prstGeom>
          <a:gradFill flip="none" rotWithShape="1">
            <a:gsLst>
              <a:gs pos="100000">
                <a:srgbClr val="4AB6B1"/>
              </a:gs>
              <a:gs pos="50000">
                <a:srgbClr val="75C7C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dirty="0"/>
          </a:p>
        </p:txBody>
      </p:sp>
      <p:cxnSp>
        <p:nvCxnSpPr>
          <p:cNvPr id="4" name="3 Conector recto"/>
          <p:cNvCxnSpPr/>
          <p:nvPr/>
        </p:nvCxnSpPr>
        <p:spPr>
          <a:xfrm>
            <a:off x="0" y="1952676"/>
            <a:ext cx="9144000" cy="0"/>
          </a:xfrm>
          <a:prstGeom prst="line">
            <a:avLst/>
          </a:prstGeom>
          <a:ln w="28575" cap="rnd">
            <a:solidFill>
              <a:srgbClr val="75C7C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7 Diagrama"/>
          <p:cNvGraphicFramePr/>
          <p:nvPr>
            <p:extLst>
              <p:ext uri="{D42A27DB-BD31-4B8C-83A1-F6EECF244321}">
                <p14:modId xmlns:p14="http://schemas.microsoft.com/office/powerpoint/2010/main" val="2392541024"/>
              </p:ext>
            </p:extLst>
          </p:nvPr>
        </p:nvGraphicFramePr>
        <p:xfrm>
          <a:off x="1835696" y="234888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8 Marcador de contenido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252" y="722377"/>
            <a:ext cx="2019496" cy="546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126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-1" y="188640"/>
            <a:ext cx="9144001" cy="1613927"/>
          </a:xfrm>
          <a:prstGeom prst="rect">
            <a:avLst/>
          </a:prstGeom>
          <a:gradFill flip="none" rotWithShape="1">
            <a:gsLst>
              <a:gs pos="100000">
                <a:srgbClr val="D82222"/>
              </a:gs>
              <a:gs pos="50000">
                <a:srgbClr val="F93D3D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dirty="0"/>
          </a:p>
        </p:txBody>
      </p:sp>
      <p:cxnSp>
        <p:nvCxnSpPr>
          <p:cNvPr id="6" name="5 Conector recto"/>
          <p:cNvCxnSpPr/>
          <p:nvPr/>
        </p:nvCxnSpPr>
        <p:spPr>
          <a:xfrm>
            <a:off x="0" y="1952676"/>
            <a:ext cx="9144000" cy="0"/>
          </a:xfrm>
          <a:prstGeom prst="line">
            <a:avLst/>
          </a:prstGeom>
          <a:ln w="28575" cap="rnd">
            <a:solidFill>
              <a:srgbClr val="F93D3D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8 Marcador de contenid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746" y="530301"/>
            <a:ext cx="7434507" cy="930605"/>
          </a:xfrm>
          <a:prstGeom prst="rect">
            <a:avLst/>
          </a:prstGeom>
        </p:spPr>
      </p:pic>
      <p:sp>
        <p:nvSpPr>
          <p:cNvPr id="11" name="10 CuadroTexto"/>
          <p:cNvSpPr txBox="1"/>
          <p:nvPr/>
        </p:nvSpPr>
        <p:spPr>
          <a:xfrm>
            <a:off x="2412000" y="2159408"/>
            <a:ext cx="432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" indent="0" algn="ctr">
              <a:buNone/>
            </a:pPr>
            <a:r>
              <a:rPr lang="es-PY" b="1" dirty="0" smtClean="0">
                <a:solidFill>
                  <a:srgbClr val="F93D3D"/>
                </a:solidFill>
              </a:rPr>
              <a:t>DESDE LA CONVICCIÓN DEL DOCENTE</a:t>
            </a:r>
          </a:p>
        </p:txBody>
      </p:sp>
      <p:graphicFrame>
        <p:nvGraphicFramePr>
          <p:cNvPr id="12" name="11 Diagrama"/>
          <p:cNvGraphicFramePr/>
          <p:nvPr>
            <p:extLst>
              <p:ext uri="{D42A27DB-BD31-4B8C-83A1-F6EECF244321}">
                <p14:modId xmlns:p14="http://schemas.microsoft.com/office/powerpoint/2010/main" val="2611012741"/>
              </p:ext>
            </p:extLst>
          </p:nvPr>
        </p:nvGraphicFramePr>
        <p:xfrm>
          <a:off x="971600" y="2636912"/>
          <a:ext cx="7728520" cy="5152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66613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Graphic spid="12" grpId="0">
        <p:bldAsOne/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C:\Users\HP\Pictures\Cristo Rey\Cristo Rey\Juego Trabajo en Rincones\Foto009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86" b="11746"/>
          <a:stretch/>
        </p:blipFill>
        <p:spPr bwMode="auto">
          <a:xfrm>
            <a:off x="0" y="1785257"/>
            <a:ext cx="9144001" cy="5072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5 Conector recto"/>
          <p:cNvCxnSpPr/>
          <p:nvPr/>
        </p:nvCxnSpPr>
        <p:spPr>
          <a:xfrm>
            <a:off x="0" y="620688"/>
            <a:ext cx="9144000" cy="0"/>
          </a:xfrm>
          <a:prstGeom prst="line">
            <a:avLst/>
          </a:prstGeom>
          <a:ln w="28575" cap="rnd">
            <a:solidFill>
              <a:srgbClr val="F93D3D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>
            <a:off x="2412000" y="116632"/>
            <a:ext cx="432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" indent="0" algn="ctr">
              <a:buNone/>
            </a:pPr>
            <a:r>
              <a:rPr lang="es-PY" b="1" dirty="0" smtClean="0">
                <a:solidFill>
                  <a:srgbClr val="F93D3D"/>
                </a:solidFill>
              </a:rPr>
              <a:t>MIRADA DESDE EL PPI</a:t>
            </a:r>
          </a:p>
        </p:txBody>
      </p:sp>
      <p:sp>
        <p:nvSpPr>
          <p:cNvPr id="18" name="17 Rectángulo"/>
          <p:cNvSpPr/>
          <p:nvPr/>
        </p:nvSpPr>
        <p:spPr>
          <a:xfrm>
            <a:off x="-1" y="764704"/>
            <a:ext cx="9144001" cy="1020553"/>
          </a:xfrm>
          <a:prstGeom prst="rect">
            <a:avLst/>
          </a:prstGeom>
          <a:gradFill flip="none" rotWithShape="1">
            <a:gsLst>
              <a:gs pos="100000">
                <a:srgbClr val="D82222"/>
              </a:gs>
              <a:gs pos="50000">
                <a:srgbClr val="F93D3D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dirty="0"/>
          </a:p>
        </p:txBody>
      </p:sp>
      <p:sp>
        <p:nvSpPr>
          <p:cNvPr id="19" name="18 Rectángulo"/>
          <p:cNvSpPr/>
          <p:nvPr/>
        </p:nvSpPr>
        <p:spPr>
          <a:xfrm>
            <a:off x="539551" y="921037"/>
            <a:ext cx="8064896" cy="7078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45720" indent="0" algn="ctr">
              <a:buNone/>
            </a:pPr>
            <a:r>
              <a:rPr lang="es-CL" dirty="0" smtClean="0">
                <a:solidFill>
                  <a:schemeClr val="bg1"/>
                </a:solidFill>
              </a:rPr>
              <a:t>Aprendizaje desde la </a:t>
            </a:r>
            <a:r>
              <a:rPr lang="es-CL" sz="2000" b="1" dirty="0" smtClean="0">
                <a:solidFill>
                  <a:schemeClr val="bg1"/>
                </a:solidFill>
              </a:rPr>
              <a:t>libertad</a:t>
            </a:r>
            <a:r>
              <a:rPr lang="es-CL" dirty="0" smtClean="0">
                <a:solidFill>
                  <a:schemeClr val="bg1"/>
                </a:solidFill>
              </a:rPr>
              <a:t>, </a:t>
            </a:r>
            <a:r>
              <a:rPr lang="es-CL" sz="2000" b="1" dirty="0" smtClean="0">
                <a:solidFill>
                  <a:schemeClr val="bg1"/>
                </a:solidFill>
              </a:rPr>
              <a:t>respeto</a:t>
            </a:r>
            <a:r>
              <a:rPr lang="es-CL" sz="2000" dirty="0" smtClean="0">
                <a:solidFill>
                  <a:schemeClr val="bg1"/>
                </a:solidFill>
              </a:rPr>
              <a:t> </a:t>
            </a:r>
            <a:r>
              <a:rPr lang="es-CL" dirty="0" smtClean="0">
                <a:solidFill>
                  <a:schemeClr val="bg1"/>
                </a:solidFill>
              </a:rPr>
              <a:t>y </a:t>
            </a:r>
            <a:r>
              <a:rPr lang="es-CL" sz="2000" b="1" dirty="0" smtClean="0">
                <a:solidFill>
                  <a:schemeClr val="bg1"/>
                </a:solidFill>
              </a:rPr>
              <a:t>solidaridad</a:t>
            </a:r>
            <a:r>
              <a:rPr lang="es-CL" dirty="0" smtClean="0">
                <a:solidFill>
                  <a:schemeClr val="bg1"/>
                </a:solidFill>
              </a:rPr>
              <a:t>, promoviendo </a:t>
            </a:r>
            <a:r>
              <a:rPr lang="es-CL" sz="2000" b="1" dirty="0" smtClean="0">
                <a:solidFill>
                  <a:schemeClr val="bg1"/>
                </a:solidFill>
              </a:rPr>
              <a:t>niños felices</a:t>
            </a:r>
            <a:r>
              <a:rPr lang="es-CL" dirty="0" smtClean="0">
                <a:solidFill>
                  <a:schemeClr val="bg1"/>
                </a:solidFill>
              </a:rPr>
              <a:t>, con sentido de </a:t>
            </a:r>
            <a:r>
              <a:rPr lang="es-CL" sz="2000" b="1" dirty="0" smtClean="0">
                <a:solidFill>
                  <a:schemeClr val="bg1"/>
                </a:solidFill>
              </a:rPr>
              <a:t>realidad</a:t>
            </a:r>
            <a:r>
              <a:rPr lang="es-CL" sz="2000" dirty="0" smtClean="0">
                <a:solidFill>
                  <a:schemeClr val="bg1"/>
                </a:solidFill>
              </a:rPr>
              <a:t> </a:t>
            </a:r>
            <a:r>
              <a:rPr lang="es-CL" dirty="0" smtClean="0">
                <a:solidFill>
                  <a:schemeClr val="bg1"/>
                </a:solidFill>
              </a:rPr>
              <a:t>y </a:t>
            </a:r>
            <a:r>
              <a:rPr lang="es-CL" sz="2000" b="1" dirty="0" smtClean="0">
                <a:solidFill>
                  <a:schemeClr val="bg1"/>
                </a:solidFill>
              </a:rPr>
              <a:t>comprometidos</a:t>
            </a:r>
            <a:r>
              <a:rPr lang="es-CL" sz="2000" dirty="0" smtClean="0">
                <a:solidFill>
                  <a:schemeClr val="bg1"/>
                </a:solidFill>
              </a:rPr>
              <a:t> </a:t>
            </a:r>
            <a:r>
              <a:rPr lang="es-CL" dirty="0" smtClean="0">
                <a:solidFill>
                  <a:schemeClr val="bg1"/>
                </a:solidFill>
              </a:rPr>
              <a:t>con la  transformación social</a:t>
            </a:r>
          </a:p>
        </p:txBody>
      </p:sp>
    </p:spTree>
    <p:extLst>
      <p:ext uri="{BB962C8B-B14F-4D97-AF65-F5344CB8AC3E}">
        <p14:creationId xmlns:p14="http://schemas.microsoft.com/office/powerpoint/2010/main" val="1668966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-1" y="2060849"/>
            <a:ext cx="9144001" cy="2736303"/>
          </a:xfrm>
          <a:prstGeom prst="rect">
            <a:avLst/>
          </a:prstGeom>
          <a:gradFill flip="none" rotWithShape="1">
            <a:gsLst>
              <a:gs pos="100000">
                <a:srgbClr val="D82222"/>
              </a:gs>
              <a:gs pos="50000">
                <a:srgbClr val="F93D3D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dirty="0"/>
          </a:p>
        </p:txBody>
      </p:sp>
      <p:cxnSp>
        <p:nvCxnSpPr>
          <p:cNvPr id="2" name="1 Conector recto"/>
          <p:cNvCxnSpPr/>
          <p:nvPr/>
        </p:nvCxnSpPr>
        <p:spPr>
          <a:xfrm>
            <a:off x="0" y="1916832"/>
            <a:ext cx="9144000" cy="0"/>
          </a:xfrm>
          <a:prstGeom prst="line">
            <a:avLst/>
          </a:prstGeom>
          <a:ln w="28575" cap="rnd">
            <a:solidFill>
              <a:srgbClr val="F93D3D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3 Rectángulo"/>
          <p:cNvSpPr/>
          <p:nvPr/>
        </p:nvSpPr>
        <p:spPr>
          <a:xfrm>
            <a:off x="1151620" y="2459504"/>
            <a:ext cx="6840761" cy="193899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s-CL" sz="2800" dirty="0" smtClean="0">
                <a:solidFill>
                  <a:schemeClr val="bg1"/>
                </a:solidFill>
              </a:rPr>
              <a:t>Espacios creados donde se ejercen </a:t>
            </a:r>
            <a:r>
              <a:rPr lang="es-CL" sz="3200" b="1" dirty="0" smtClean="0">
                <a:solidFill>
                  <a:schemeClr val="bg1"/>
                </a:solidFill>
              </a:rPr>
              <a:t>experiencias democráticas</a:t>
            </a:r>
            <a:r>
              <a:rPr lang="es-CL" sz="2800" dirty="0" smtClean="0">
                <a:solidFill>
                  <a:schemeClr val="bg1"/>
                </a:solidFill>
              </a:rPr>
              <a:t>, estimulando el </a:t>
            </a:r>
            <a:r>
              <a:rPr lang="es-CL" sz="3200" b="1" dirty="0" smtClean="0">
                <a:solidFill>
                  <a:schemeClr val="bg1"/>
                </a:solidFill>
              </a:rPr>
              <a:t>liderazgo</a:t>
            </a:r>
            <a:r>
              <a:rPr lang="es-CL" sz="2800" dirty="0" smtClean="0">
                <a:solidFill>
                  <a:schemeClr val="bg1"/>
                </a:solidFill>
              </a:rPr>
              <a:t>, el </a:t>
            </a:r>
            <a:r>
              <a:rPr lang="es-CL" sz="3200" b="1" dirty="0" smtClean="0">
                <a:solidFill>
                  <a:schemeClr val="bg1"/>
                </a:solidFill>
              </a:rPr>
              <a:t>ofrecimiento al otro </a:t>
            </a:r>
            <a:r>
              <a:rPr lang="es-CL" sz="2800" dirty="0" smtClean="0">
                <a:solidFill>
                  <a:schemeClr val="bg1"/>
                </a:solidFill>
              </a:rPr>
              <a:t>de las capacidades y destrezas de cada individuo</a:t>
            </a:r>
            <a:endParaRPr lang="es-PY" sz="2800" dirty="0">
              <a:solidFill>
                <a:schemeClr val="bg1"/>
              </a:solidFill>
            </a:endParaRPr>
          </a:p>
        </p:txBody>
      </p:sp>
      <p:cxnSp>
        <p:nvCxnSpPr>
          <p:cNvPr id="6" name="5 Conector recto"/>
          <p:cNvCxnSpPr/>
          <p:nvPr/>
        </p:nvCxnSpPr>
        <p:spPr>
          <a:xfrm>
            <a:off x="0" y="4941168"/>
            <a:ext cx="9144000" cy="0"/>
          </a:xfrm>
          <a:prstGeom prst="line">
            <a:avLst/>
          </a:prstGeom>
          <a:ln w="28575" cap="rnd">
            <a:solidFill>
              <a:srgbClr val="F93D3D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C:\Users\HP\Pictures\Cristo Rey\xto rey\IMG-20150625-WA001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6" r="10221" b="10548"/>
          <a:stretch/>
        </p:blipFill>
        <p:spPr bwMode="auto">
          <a:xfrm>
            <a:off x="21031" y="4752844"/>
            <a:ext cx="3248933" cy="2087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HP\Pictures\Cristo Rey\xto rey\IMG-20150625-WA003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78" t="27951"/>
          <a:stretch/>
        </p:blipFill>
        <p:spPr bwMode="auto">
          <a:xfrm>
            <a:off x="5646610" y="57380"/>
            <a:ext cx="3471349" cy="2003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2843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188640"/>
            <a:ext cx="9144001" cy="1613927"/>
          </a:xfrm>
          <a:prstGeom prst="rect">
            <a:avLst/>
          </a:prstGeom>
          <a:gradFill flip="none" rotWithShape="1">
            <a:gsLst>
              <a:gs pos="100000">
                <a:schemeClr val="accent4">
                  <a:lumMod val="75000"/>
                </a:schemeClr>
              </a:gs>
              <a:gs pos="50000">
                <a:schemeClr val="accent4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dirty="0"/>
          </a:p>
        </p:txBody>
      </p:sp>
      <p:cxnSp>
        <p:nvCxnSpPr>
          <p:cNvPr id="3" name="2 Conector recto"/>
          <p:cNvCxnSpPr/>
          <p:nvPr/>
        </p:nvCxnSpPr>
        <p:spPr>
          <a:xfrm>
            <a:off x="0" y="1952676"/>
            <a:ext cx="9144000" cy="0"/>
          </a:xfrm>
          <a:prstGeom prst="line">
            <a:avLst/>
          </a:prstGeom>
          <a:ln w="28575" cap="rnd">
            <a:solidFill>
              <a:schemeClr val="accent4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3 CuadroTexto"/>
          <p:cNvSpPr txBox="1"/>
          <p:nvPr/>
        </p:nvSpPr>
        <p:spPr>
          <a:xfrm>
            <a:off x="1187624" y="2335341"/>
            <a:ext cx="6768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" indent="0" algn="ctr">
              <a:buNone/>
            </a:pPr>
            <a:r>
              <a:rPr lang="es-PY" sz="2400" b="1" dirty="0" smtClean="0">
                <a:solidFill>
                  <a:schemeClr val="accent4">
                    <a:lumMod val="75000"/>
                  </a:schemeClr>
                </a:solidFill>
              </a:rPr>
              <a:t>LAS DOCENTES</a:t>
            </a:r>
          </a:p>
          <a:p>
            <a:pPr marL="45720" indent="0" algn="ctr">
              <a:buNone/>
            </a:pPr>
            <a:r>
              <a:rPr lang="es-PY" sz="2400" b="1" dirty="0" smtClean="0">
                <a:solidFill>
                  <a:schemeClr val="accent4">
                    <a:lumMod val="75000"/>
                  </a:schemeClr>
                </a:solidFill>
              </a:rPr>
              <a:t>MANIFIESTAN</a:t>
            </a:r>
          </a:p>
        </p:txBody>
      </p:sp>
      <p:pic>
        <p:nvPicPr>
          <p:cNvPr id="5" name="8 Marcador de contenid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397" y="722003"/>
            <a:ext cx="3283207" cy="547200"/>
          </a:xfrm>
          <a:prstGeom prst="rect">
            <a:avLst/>
          </a:prstGeom>
        </p:spPr>
      </p:pic>
      <p:sp>
        <p:nvSpPr>
          <p:cNvPr id="7" name="6 Llamada ovalada"/>
          <p:cNvSpPr/>
          <p:nvPr/>
        </p:nvSpPr>
        <p:spPr>
          <a:xfrm>
            <a:off x="6386780" y="2996952"/>
            <a:ext cx="2174820" cy="1512168"/>
          </a:xfrm>
          <a:prstGeom prst="wedgeEllipseCallout">
            <a:avLst>
              <a:gd name="adj1" fmla="val -78895"/>
              <a:gd name="adj2" fmla="val -57719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b="1" dirty="0" smtClean="0">
                <a:solidFill>
                  <a:schemeClr val="accent4">
                    <a:lumMod val="75000"/>
                  </a:schemeClr>
                </a:solidFill>
              </a:rPr>
              <a:t>MÁS</a:t>
            </a:r>
            <a:r>
              <a:rPr lang="es-PY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s-PY" b="1" dirty="0" smtClean="0">
                <a:solidFill>
                  <a:schemeClr val="accent4">
                    <a:lumMod val="75000"/>
                  </a:schemeClr>
                </a:solidFill>
              </a:rPr>
              <a:t>MOTIVADAS</a:t>
            </a:r>
            <a:r>
              <a:rPr lang="es-PY" dirty="0" smtClean="0">
                <a:solidFill>
                  <a:schemeClr val="accent4">
                    <a:lumMod val="75000"/>
                  </a:schemeClr>
                </a:solidFill>
              </a:rPr>
              <a:t> PARA EL TRABAJO</a:t>
            </a:r>
            <a:endParaRPr lang="es-PY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8" name="7 Llamada ovalada"/>
          <p:cNvSpPr/>
          <p:nvPr/>
        </p:nvSpPr>
        <p:spPr>
          <a:xfrm>
            <a:off x="4572000" y="4941168"/>
            <a:ext cx="2174820" cy="1512168"/>
          </a:xfrm>
          <a:prstGeom prst="wedgeEllipseCallout">
            <a:avLst>
              <a:gd name="adj1" fmla="val -25337"/>
              <a:gd name="adj2" fmla="val -161380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dirty="0" smtClean="0">
                <a:solidFill>
                  <a:schemeClr val="accent4">
                    <a:lumMod val="75000"/>
                  </a:schemeClr>
                </a:solidFill>
              </a:rPr>
              <a:t>NIÑOS</a:t>
            </a:r>
            <a:r>
              <a:rPr lang="es-PY" b="1" dirty="0" smtClean="0">
                <a:solidFill>
                  <a:schemeClr val="accent4">
                    <a:lumMod val="75000"/>
                  </a:schemeClr>
                </a:solidFill>
              </a:rPr>
              <a:t> PARTICIPAN </a:t>
            </a:r>
            <a:r>
              <a:rPr lang="es-PY" dirty="0" smtClean="0">
                <a:solidFill>
                  <a:schemeClr val="accent4">
                    <a:lumMod val="75000"/>
                  </a:schemeClr>
                </a:solidFill>
              </a:rPr>
              <a:t>CON MÁS ENTUSIASMO</a:t>
            </a:r>
            <a:endParaRPr lang="es-PY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9" name="8 Llamada ovalada"/>
          <p:cNvSpPr/>
          <p:nvPr/>
        </p:nvSpPr>
        <p:spPr>
          <a:xfrm>
            <a:off x="2123728" y="4941168"/>
            <a:ext cx="2174820" cy="1512168"/>
          </a:xfrm>
          <a:prstGeom prst="wedgeEllipseCallout">
            <a:avLst>
              <a:gd name="adj1" fmla="val 41733"/>
              <a:gd name="adj2" fmla="val -150583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b="1" dirty="0" smtClean="0">
                <a:solidFill>
                  <a:schemeClr val="accent4">
                    <a:lumMod val="75000"/>
                  </a:schemeClr>
                </a:solidFill>
              </a:rPr>
              <a:t>VALOR DEL NIÑO</a:t>
            </a:r>
            <a:r>
              <a:rPr lang="es-PY" dirty="0" smtClean="0">
                <a:solidFill>
                  <a:schemeClr val="accent4">
                    <a:lumMod val="75000"/>
                  </a:schemeClr>
                </a:solidFill>
              </a:rPr>
              <a:t>, SU EXPRESIÓN Y CREATIVIDAD</a:t>
            </a:r>
            <a:endParaRPr lang="es-PY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0" name="9 Llamada ovalada"/>
          <p:cNvSpPr/>
          <p:nvPr/>
        </p:nvSpPr>
        <p:spPr>
          <a:xfrm>
            <a:off x="251520" y="3098434"/>
            <a:ext cx="2520280" cy="1698718"/>
          </a:xfrm>
          <a:prstGeom prst="wedgeEllipseCallout">
            <a:avLst>
              <a:gd name="adj1" fmla="val 72549"/>
              <a:gd name="adj2" fmla="val -63786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CL" dirty="0" smtClean="0">
                <a:solidFill>
                  <a:schemeClr val="accent4">
                    <a:lumMod val="75000"/>
                  </a:schemeClr>
                </a:solidFill>
              </a:rPr>
              <a:t>HAN DESCUBIERTO </a:t>
            </a:r>
            <a:r>
              <a:rPr lang="es-CL" b="1" dirty="0" smtClean="0">
                <a:solidFill>
                  <a:schemeClr val="accent4">
                    <a:lumMod val="75000"/>
                  </a:schemeClr>
                </a:solidFill>
              </a:rPr>
              <a:t>MAS</a:t>
            </a:r>
            <a:r>
              <a:rPr lang="es-CL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s-CL" b="1" dirty="0" smtClean="0">
                <a:solidFill>
                  <a:schemeClr val="accent4">
                    <a:lumMod val="75000"/>
                  </a:schemeClr>
                </a:solidFill>
              </a:rPr>
              <a:t>POTENCIA</a:t>
            </a:r>
            <a:r>
              <a:rPr lang="es-CL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s-CL" b="1" dirty="0" smtClean="0">
                <a:solidFill>
                  <a:schemeClr val="accent4">
                    <a:lumMod val="75000"/>
                  </a:schemeClr>
                </a:solidFill>
              </a:rPr>
              <a:t>Y</a:t>
            </a:r>
            <a:r>
              <a:rPr lang="es-CL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s-CL" b="1" dirty="0" smtClean="0">
                <a:solidFill>
                  <a:schemeClr val="accent4">
                    <a:lumMod val="75000"/>
                  </a:schemeClr>
                </a:solidFill>
              </a:rPr>
              <a:t>CAPACIDAD</a:t>
            </a:r>
            <a:r>
              <a:rPr lang="es-CL" dirty="0" smtClean="0">
                <a:solidFill>
                  <a:schemeClr val="accent4">
                    <a:lumMod val="75000"/>
                  </a:schemeClr>
                </a:solidFill>
              </a:rPr>
              <a:t> EN LOS NIÑOS</a:t>
            </a:r>
            <a:endParaRPr lang="es-PY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664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 animBg="1"/>
      <p:bldP spid="9" grpId="0" animBg="1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2 Conector recto"/>
          <p:cNvCxnSpPr/>
          <p:nvPr/>
        </p:nvCxnSpPr>
        <p:spPr>
          <a:xfrm>
            <a:off x="0" y="1304604"/>
            <a:ext cx="9144000" cy="0"/>
          </a:xfrm>
          <a:prstGeom prst="line">
            <a:avLst/>
          </a:prstGeom>
          <a:ln w="28575" cap="rnd">
            <a:solidFill>
              <a:schemeClr val="accent4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3 CuadroTexto"/>
          <p:cNvSpPr txBox="1"/>
          <p:nvPr/>
        </p:nvSpPr>
        <p:spPr>
          <a:xfrm>
            <a:off x="1187624" y="620688"/>
            <a:ext cx="676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" indent="0" algn="ctr">
              <a:buNone/>
            </a:pPr>
            <a:r>
              <a:rPr lang="es-PY" sz="2400" b="1" dirty="0" smtClean="0">
                <a:solidFill>
                  <a:schemeClr val="accent4">
                    <a:lumMod val="75000"/>
                  </a:schemeClr>
                </a:solidFill>
              </a:rPr>
              <a:t>LAS FAMILIAS EXPRESAN</a:t>
            </a:r>
          </a:p>
        </p:txBody>
      </p:sp>
      <p:graphicFrame>
        <p:nvGraphicFramePr>
          <p:cNvPr id="12" name="11 Diagrama"/>
          <p:cNvGraphicFramePr/>
          <p:nvPr>
            <p:extLst>
              <p:ext uri="{D42A27DB-BD31-4B8C-83A1-F6EECF244321}">
                <p14:modId xmlns:p14="http://schemas.microsoft.com/office/powerpoint/2010/main" val="111977773"/>
              </p:ext>
            </p:extLst>
          </p:nvPr>
        </p:nvGraphicFramePr>
        <p:xfrm>
          <a:off x="671736" y="1556792"/>
          <a:ext cx="7800528" cy="4769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15866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HP\Pictures\Cristo Rey\xto rey\IMG-20150625-WA004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0" t="27926" r="130"/>
          <a:stretch/>
        </p:blipFill>
        <p:spPr bwMode="auto">
          <a:xfrm>
            <a:off x="0" y="0"/>
            <a:ext cx="9168340" cy="3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2 Conector recto"/>
          <p:cNvCxnSpPr/>
          <p:nvPr/>
        </p:nvCxnSpPr>
        <p:spPr>
          <a:xfrm>
            <a:off x="0" y="116632"/>
            <a:ext cx="9144000" cy="0"/>
          </a:xfrm>
          <a:prstGeom prst="line">
            <a:avLst/>
          </a:prstGeom>
          <a:ln w="28575" cap="rnd">
            <a:solidFill>
              <a:schemeClr val="accent4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3 CuadroTexto"/>
          <p:cNvSpPr txBox="1"/>
          <p:nvPr/>
        </p:nvSpPr>
        <p:spPr>
          <a:xfrm>
            <a:off x="1187624" y="3933056"/>
            <a:ext cx="676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" indent="0" algn="ctr">
              <a:buNone/>
            </a:pPr>
            <a:r>
              <a:rPr lang="es-PY" sz="2400" b="1" dirty="0" smtClean="0">
                <a:solidFill>
                  <a:schemeClr val="accent4">
                    <a:lumMod val="75000"/>
                  </a:schemeClr>
                </a:solidFill>
              </a:rPr>
              <a:t>LOS ALUMNOS</a:t>
            </a:r>
          </a:p>
        </p:txBody>
      </p:sp>
      <p:cxnSp>
        <p:nvCxnSpPr>
          <p:cNvPr id="12" name="11 Conector recto"/>
          <p:cNvCxnSpPr/>
          <p:nvPr/>
        </p:nvCxnSpPr>
        <p:spPr>
          <a:xfrm>
            <a:off x="0" y="3573016"/>
            <a:ext cx="9144000" cy="0"/>
          </a:xfrm>
          <a:prstGeom prst="line">
            <a:avLst/>
          </a:prstGeom>
          <a:ln w="28575" cap="rnd">
            <a:solidFill>
              <a:schemeClr val="accent4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Llamada de flecha hacia arriba"/>
          <p:cNvSpPr/>
          <p:nvPr/>
        </p:nvSpPr>
        <p:spPr>
          <a:xfrm>
            <a:off x="395536" y="4581128"/>
            <a:ext cx="3240360" cy="2088232"/>
          </a:xfrm>
          <a:prstGeom prst="upArrowCallout">
            <a:avLst>
              <a:gd name="adj1" fmla="val 18968"/>
              <a:gd name="adj2" fmla="val 16322"/>
              <a:gd name="adj3" fmla="val 18992"/>
              <a:gd name="adj4" fmla="val 73706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CL" dirty="0" smtClean="0">
                <a:solidFill>
                  <a:schemeClr val="accent4">
                    <a:lumMod val="75000"/>
                  </a:schemeClr>
                </a:solidFill>
              </a:rPr>
              <a:t>Manifiestan </a:t>
            </a:r>
            <a:r>
              <a:rPr lang="es-CL" b="1" dirty="0" smtClean="0">
                <a:solidFill>
                  <a:schemeClr val="accent4">
                    <a:lumMod val="75000"/>
                  </a:schemeClr>
                </a:solidFill>
              </a:rPr>
              <a:t>alegría</a:t>
            </a:r>
            <a:r>
              <a:rPr lang="es-CL" dirty="0" smtClean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es-CL" b="1" dirty="0" smtClean="0">
                <a:solidFill>
                  <a:schemeClr val="accent4">
                    <a:lumMod val="75000"/>
                  </a:schemeClr>
                </a:solidFill>
              </a:rPr>
              <a:t>autonomía</a:t>
            </a:r>
            <a:r>
              <a:rPr lang="es-CL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s-CL" b="1" dirty="0" smtClean="0">
                <a:solidFill>
                  <a:schemeClr val="accent4">
                    <a:lumMod val="75000"/>
                  </a:schemeClr>
                </a:solidFill>
              </a:rPr>
              <a:t>creciente</a:t>
            </a:r>
            <a:r>
              <a:rPr lang="es-CL" dirty="0" smtClean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es-CL" b="1" dirty="0" smtClean="0">
                <a:solidFill>
                  <a:schemeClr val="accent4">
                    <a:lumMod val="75000"/>
                  </a:schemeClr>
                </a:solidFill>
              </a:rPr>
              <a:t>reflexiones</a:t>
            </a:r>
            <a:r>
              <a:rPr lang="es-CL" dirty="0" smtClean="0">
                <a:solidFill>
                  <a:schemeClr val="accent4">
                    <a:lumMod val="75000"/>
                  </a:schemeClr>
                </a:solidFill>
              </a:rPr>
              <a:t> y </a:t>
            </a:r>
            <a:r>
              <a:rPr lang="es-CL" b="1" dirty="0" smtClean="0">
                <a:solidFill>
                  <a:schemeClr val="accent4">
                    <a:lumMod val="75000"/>
                  </a:schemeClr>
                </a:solidFill>
              </a:rPr>
              <a:t>planeamientos</a:t>
            </a:r>
            <a:r>
              <a:rPr lang="es-CL" dirty="0" smtClean="0">
                <a:solidFill>
                  <a:schemeClr val="accent4">
                    <a:lumMod val="75000"/>
                  </a:schemeClr>
                </a:solidFill>
              </a:rPr>
              <a:t> acordes al contexto en que se generan. </a:t>
            </a:r>
            <a:r>
              <a:rPr lang="es-CL" b="1" dirty="0" smtClean="0">
                <a:solidFill>
                  <a:schemeClr val="accent4">
                    <a:lumMod val="75000"/>
                  </a:schemeClr>
                </a:solidFill>
              </a:rPr>
              <a:t>Creatividad</a:t>
            </a:r>
            <a:r>
              <a:rPr lang="es-CL" dirty="0" smtClean="0">
                <a:solidFill>
                  <a:schemeClr val="accent4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16" name="15 Llamada de flecha hacia arriba"/>
          <p:cNvSpPr/>
          <p:nvPr/>
        </p:nvSpPr>
        <p:spPr>
          <a:xfrm>
            <a:off x="3779912" y="4581128"/>
            <a:ext cx="2520280" cy="2088232"/>
          </a:xfrm>
          <a:prstGeom prst="upArrowCallout">
            <a:avLst>
              <a:gd name="adj1" fmla="val 18968"/>
              <a:gd name="adj2" fmla="val 16322"/>
              <a:gd name="adj3" fmla="val 18992"/>
              <a:gd name="adj4" fmla="val 73706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CL" dirty="0" smtClean="0">
                <a:solidFill>
                  <a:schemeClr val="accent4">
                    <a:lumMod val="75000"/>
                  </a:schemeClr>
                </a:solidFill>
              </a:rPr>
              <a:t>Muestran </a:t>
            </a:r>
            <a:r>
              <a:rPr lang="es-CL" b="1" dirty="0" smtClean="0">
                <a:solidFill>
                  <a:schemeClr val="accent4">
                    <a:lumMod val="75000"/>
                  </a:schemeClr>
                </a:solidFill>
              </a:rPr>
              <a:t>sensibilidad</a:t>
            </a:r>
            <a:r>
              <a:rPr lang="es-CL" dirty="0" smtClean="0">
                <a:solidFill>
                  <a:schemeClr val="accent4">
                    <a:lumMod val="75000"/>
                  </a:schemeClr>
                </a:solidFill>
              </a:rPr>
              <a:t> y </a:t>
            </a:r>
            <a:r>
              <a:rPr lang="es-CL" b="1" dirty="0" smtClean="0">
                <a:solidFill>
                  <a:schemeClr val="accent4">
                    <a:lumMod val="75000"/>
                  </a:schemeClr>
                </a:solidFill>
              </a:rPr>
              <a:t>respeto</a:t>
            </a:r>
            <a:r>
              <a:rPr lang="es-CL" dirty="0" smtClean="0">
                <a:solidFill>
                  <a:schemeClr val="accent4">
                    <a:lumMod val="75000"/>
                  </a:schemeClr>
                </a:solidFill>
              </a:rPr>
              <a:t> hacia el otro.</a:t>
            </a:r>
            <a:endParaRPr lang="es-CL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7" name="16 Llamada de flecha hacia arriba"/>
          <p:cNvSpPr/>
          <p:nvPr/>
        </p:nvSpPr>
        <p:spPr>
          <a:xfrm>
            <a:off x="6444208" y="4581128"/>
            <a:ext cx="2520280" cy="2088232"/>
          </a:xfrm>
          <a:prstGeom prst="upArrowCallout">
            <a:avLst>
              <a:gd name="adj1" fmla="val 18968"/>
              <a:gd name="adj2" fmla="val 16322"/>
              <a:gd name="adj3" fmla="val 18992"/>
              <a:gd name="adj4" fmla="val 73706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CL" b="1" dirty="0" smtClean="0">
                <a:solidFill>
                  <a:schemeClr val="accent4">
                    <a:lumMod val="75000"/>
                  </a:schemeClr>
                </a:solidFill>
              </a:rPr>
              <a:t>Interés</a:t>
            </a:r>
            <a:r>
              <a:rPr lang="es-CL" dirty="0" smtClean="0">
                <a:solidFill>
                  <a:schemeClr val="accent4">
                    <a:lumMod val="75000"/>
                  </a:schemeClr>
                </a:solidFill>
              </a:rPr>
              <a:t> en las propuestas y </a:t>
            </a:r>
            <a:r>
              <a:rPr lang="es-CL" b="1" dirty="0" smtClean="0">
                <a:solidFill>
                  <a:schemeClr val="accent4">
                    <a:lumMod val="75000"/>
                  </a:schemeClr>
                </a:solidFill>
              </a:rPr>
              <a:t>proactividad</a:t>
            </a:r>
            <a:endParaRPr lang="es-PY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926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 animBg="1"/>
      <p:bldP spid="16" grpId="0" animBg="1"/>
      <p:bldP spid="1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P\Pictures\Cristo Rey\oreja-verde-detalleyomeplanto-110039_211x2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37"/>
            <a:ext cx="9143999" cy="6855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0335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P\Pictures\Cristo Rey\pinturas Clau 0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320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879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HP\Pictures\Cristo Rey\Cristo Rey\dia del maestro 2014\IMG-20140730-WA00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7" t="16765" r="2534"/>
          <a:stretch/>
        </p:blipFill>
        <p:spPr bwMode="auto">
          <a:xfrm>
            <a:off x="114632" y="260648"/>
            <a:ext cx="9029368" cy="6597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Llamada de flecha hacia abajo"/>
          <p:cNvSpPr/>
          <p:nvPr/>
        </p:nvSpPr>
        <p:spPr>
          <a:xfrm>
            <a:off x="2519171" y="116632"/>
            <a:ext cx="4105659" cy="1008112"/>
          </a:xfrm>
          <a:prstGeom prst="downArrowCallou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2000" b="1" dirty="0" smtClean="0"/>
              <a:t>Todas…con una oreja verde</a:t>
            </a:r>
            <a:endParaRPr lang="es-PY" sz="2000" b="1" dirty="0"/>
          </a:p>
        </p:txBody>
      </p:sp>
    </p:spTree>
    <p:extLst>
      <p:ext uri="{BB962C8B-B14F-4D97-AF65-F5344CB8AC3E}">
        <p14:creationId xmlns:p14="http://schemas.microsoft.com/office/powerpoint/2010/main" val="347372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Rectángulo"/>
          <p:cNvSpPr/>
          <p:nvPr/>
        </p:nvSpPr>
        <p:spPr>
          <a:xfrm>
            <a:off x="-14131" y="260648"/>
            <a:ext cx="9158131" cy="1613927"/>
          </a:xfrm>
          <a:prstGeom prst="rect">
            <a:avLst/>
          </a:prstGeom>
          <a:gradFill flip="none" rotWithShape="1">
            <a:gsLst>
              <a:gs pos="100000">
                <a:srgbClr val="65912B"/>
              </a:gs>
              <a:gs pos="50000">
                <a:srgbClr val="8CC63F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dirty="0"/>
          </a:p>
        </p:txBody>
      </p:sp>
      <p:pic>
        <p:nvPicPr>
          <p:cNvPr id="9" name="8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602" y="539051"/>
            <a:ext cx="6577642" cy="1057120"/>
          </a:xfrm>
        </p:spPr>
      </p:pic>
      <p:cxnSp>
        <p:nvCxnSpPr>
          <p:cNvPr id="15" name="14 Conector recto"/>
          <p:cNvCxnSpPr/>
          <p:nvPr/>
        </p:nvCxnSpPr>
        <p:spPr>
          <a:xfrm>
            <a:off x="0" y="2024684"/>
            <a:ext cx="9144000" cy="0"/>
          </a:xfrm>
          <a:prstGeom prst="line">
            <a:avLst/>
          </a:prstGeom>
          <a:ln w="28575" cap="rnd">
            <a:solidFill>
              <a:srgbClr val="8CC63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16 CuadroTexto"/>
          <p:cNvSpPr txBox="1"/>
          <p:nvPr/>
        </p:nvSpPr>
        <p:spPr>
          <a:xfrm>
            <a:off x="2412000" y="2159408"/>
            <a:ext cx="432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" indent="0" algn="ctr">
              <a:buNone/>
            </a:pPr>
            <a:r>
              <a:rPr lang="es-PY" b="1" dirty="0" smtClean="0">
                <a:solidFill>
                  <a:srgbClr val="65912B"/>
                </a:solidFill>
              </a:rPr>
              <a:t>DESDE LA DIRECCIÓN Y EQUIPO TÉCNICO</a:t>
            </a:r>
          </a:p>
        </p:txBody>
      </p:sp>
      <p:graphicFrame>
        <p:nvGraphicFramePr>
          <p:cNvPr id="31" name="30 Diagrama"/>
          <p:cNvGraphicFramePr/>
          <p:nvPr>
            <p:extLst>
              <p:ext uri="{D42A27DB-BD31-4B8C-83A1-F6EECF244321}">
                <p14:modId xmlns:p14="http://schemas.microsoft.com/office/powerpoint/2010/main" val="2015458475"/>
              </p:ext>
            </p:extLst>
          </p:nvPr>
        </p:nvGraphicFramePr>
        <p:xfrm>
          <a:off x="1007604" y="2521472"/>
          <a:ext cx="7128792" cy="18074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2" name="31 CuadroTexto"/>
          <p:cNvSpPr txBox="1"/>
          <p:nvPr/>
        </p:nvSpPr>
        <p:spPr>
          <a:xfrm>
            <a:off x="2412000" y="4472956"/>
            <a:ext cx="432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" indent="0" algn="ctr">
              <a:buNone/>
            </a:pPr>
            <a:r>
              <a:rPr lang="es-PY" b="1" dirty="0" smtClean="0">
                <a:solidFill>
                  <a:srgbClr val="65912B"/>
                </a:solidFill>
              </a:rPr>
              <a:t>CON LOS DOCENTES</a:t>
            </a:r>
          </a:p>
        </p:txBody>
      </p:sp>
      <p:graphicFrame>
        <p:nvGraphicFramePr>
          <p:cNvPr id="33" name="32 Diagrama"/>
          <p:cNvGraphicFramePr/>
          <p:nvPr>
            <p:extLst>
              <p:ext uri="{D42A27DB-BD31-4B8C-83A1-F6EECF244321}">
                <p14:modId xmlns:p14="http://schemas.microsoft.com/office/powerpoint/2010/main" val="171164678"/>
              </p:ext>
            </p:extLst>
          </p:nvPr>
        </p:nvGraphicFramePr>
        <p:xfrm>
          <a:off x="1007604" y="4825728"/>
          <a:ext cx="7128792" cy="18074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35" name="34 Elipse"/>
          <p:cNvSpPr/>
          <p:nvPr/>
        </p:nvSpPr>
        <p:spPr>
          <a:xfrm>
            <a:off x="778009" y="707571"/>
            <a:ext cx="720080" cy="7200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3600" b="1" dirty="0" smtClean="0">
                <a:solidFill>
                  <a:srgbClr val="8CC63F"/>
                </a:solidFill>
              </a:rPr>
              <a:t>1</a:t>
            </a:r>
            <a:endParaRPr lang="es-PY" sz="3600" b="1" dirty="0">
              <a:solidFill>
                <a:srgbClr val="8CC6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142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Graphic spid="31" grpId="0">
        <p:bldAsOne/>
      </p:bldGraphic>
      <p:bldP spid="32" grpId="0"/>
      <p:bldGraphic spid="33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Rectángulo"/>
          <p:cNvSpPr/>
          <p:nvPr/>
        </p:nvSpPr>
        <p:spPr>
          <a:xfrm>
            <a:off x="-14131" y="188640"/>
            <a:ext cx="9158131" cy="1613927"/>
          </a:xfrm>
          <a:prstGeom prst="rect">
            <a:avLst/>
          </a:prstGeom>
          <a:gradFill flip="none" rotWithShape="1">
            <a:gsLst>
              <a:gs pos="100000">
                <a:srgbClr val="4AB6B1"/>
              </a:gs>
              <a:gs pos="50000">
                <a:srgbClr val="75C7C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dirty="0"/>
          </a:p>
        </p:txBody>
      </p:sp>
      <p:cxnSp>
        <p:nvCxnSpPr>
          <p:cNvPr id="15" name="14 Conector recto"/>
          <p:cNvCxnSpPr/>
          <p:nvPr/>
        </p:nvCxnSpPr>
        <p:spPr>
          <a:xfrm>
            <a:off x="0" y="1952676"/>
            <a:ext cx="9144000" cy="0"/>
          </a:xfrm>
          <a:prstGeom prst="line">
            <a:avLst/>
          </a:prstGeom>
          <a:ln w="28575" cap="rnd">
            <a:solidFill>
              <a:srgbClr val="75C7C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16 CuadroTexto"/>
          <p:cNvSpPr txBox="1"/>
          <p:nvPr/>
        </p:nvSpPr>
        <p:spPr>
          <a:xfrm>
            <a:off x="2412000" y="2087400"/>
            <a:ext cx="432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" indent="0" algn="ctr">
              <a:buNone/>
            </a:pPr>
            <a:r>
              <a:rPr lang="es-PY" b="1" dirty="0" smtClean="0">
                <a:solidFill>
                  <a:srgbClr val="4AB6B1"/>
                </a:solidFill>
              </a:rPr>
              <a:t>COMO CUERPO DOCENTE Y TÉCNICO</a:t>
            </a:r>
          </a:p>
        </p:txBody>
      </p:sp>
      <p:sp>
        <p:nvSpPr>
          <p:cNvPr id="3" name="2 Cheurón"/>
          <p:cNvSpPr/>
          <p:nvPr/>
        </p:nvSpPr>
        <p:spPr>
          <a:xfrm>
            <a:off x="323528" y="4135836"/>
            <a:ext cx="1552422" cy="504056"/>
          </a:xfrm>
          <a:prstGeom prst="chevron">
            <a:avLst/>
          </a:prstGeom>
          <a:solidFill>
            <a:srgbClr val="75C7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>
              <a:solidFill>
                <a:schemeClr val="tx1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493708" y="3238524"/>
            <a:ext cx="1212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L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Poco </a:t>
            </a:r>
            <a:r>
              <a:rPr lang="es-CL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juego</a:t>
            </a:r>
            <a:endParaRPr lang="es-PY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8" name="7 Conector recto"/>
          <p:cNvCxnSpPr/>
          <p:nvPr/>
        </p:nvCxnSpPr>
        <p:spPr>
          <a:xfrm flipV="1">
            <a:off x="1099739" y="3595776"/>
            <a:ext cx="0" cy="792088"/>
          </a:xfrm>
          <a:prstGeom prst="line">
            <a:avLst/>
          </a:prstGeom>
          <a:ln w="28575">
            <a:solidFill>
              <a:srgbClr val="75C7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heurón"/>
          <p:cNvSpPr/>
          <p:nvPr/>
        </p:nvSpPr>
        <p:spPr>
          <a:xfrm>
            <a:off x="1753662" y="4135836"/>
            <a:ext cx="1552422" cy="504056"/>
          </a:xfrm>
          <a:prstGeom prst="chevron">
            <a:avLst/>
          </a:prstGeom>
          <a:solidFill>
            <a:srgbClr val="52BA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>
              <a:solidFill>
                <a:srgbClr val="75C7C3"/>
              </a:solidFill>
            </a:endParaRPr>
          </a:p>
        </p:txBody>
      </p:sp>
      <p:sp>
        <p:nvSpPr>
          <p:cNvPr id="21" name="20 Rectángulo"/>
          <p:cNvSpPr/>
          <p:nvPr/>
        </p:nvSpPr>
        <p:spPr>
          <a:xfrm>
            <a:off x="1043252" y="5048016"/>
            <a:ext cx="297324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L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Actividades dirigidas y con poco involucramiento de </a:t>
            </a:r>
            <a:r>
              <a:rPr lang="es-CL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planteamiento de problemas, análisis, reflexión y búsqueda de soluciones</a:t>
            </a:r>
            <a:endParaRPr lang="es-PY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27" name="26 Conector recto"/>
          <p:cNvCxnSpPr/>
          <p:nvPr/>
        </p:nvCxnSpPr>
        <p:spPr>
          <a:xfrm flipV="1">
            <a:off x="2529873" y="4243848"/>
            <a:ext cx="0" cy="792088"/>
          </a:xfrm>
          <a:prstGeom prst="line">
            <a:avLst/>
          </a:prstGeom>
          <a:ln w="28575">
            <a:solidFill>
              <a:srgbClr val="52BA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3183252" y="4135836"/>
            <a:ext cx="1552422" cy="504056"/>
          </a:xfrm>
          <a:prstGeom prst="chevron">
            <a:avLst/>
          </a:prstGeom>
          <a:solidFill>
            <a:srgbClr val="42A4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>
              <a:solidFill>
                <a:schemeClr val="tx1"/>
              </a:solidFill>
            </a:endParaRPr>
          </a:p>
        </p:txBody>
      </p:sp>
      <p:sp>
        <p:nvSpPr>
          <p:cNvPr id="34" name="33 Rectángulo"/>
          <p:cNvSpPr/>
          <p:nvPr/>
        </p:nvSpPr>
        <p:spPr>
          <a:xfrm>
            <a:off x="2996556" y="2684526"/>
            <a:ext cx="17391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L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Poco espacio para la </a:t>
            </a:r>
            <a:r>
              <a:rPr lang="es-CL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creatividad</a:t>
            </a:r>
            <a:endParaRPr lang="es-PY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7" name="36 Conector recto"/>
          <p:cNvCxnSpPr/>
          <p:nvPr/>
        </p:nvCxnSpPr>
        <p:spPr>
          <a:xfrm flipV="1">
            <a:off x="3873654" y="3595776"/>
            <a:ext cx="0" cy="792088"/>
          </a:xfrm>
          <a:prstGeom prst="line">
            <a:avLst/>
          </a:prstGeom>
          <a:ln w="28575">
            <a:solidFill>
              <a:srgbClr val="42A4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2 Cheurón"/>
          <p:cNvSpPr/>
          <p:nvPr/>
        </p:nvSpPr>
        <p:spPr>
          <a:xfrm>
            <a:off x="4572261" y="4135836"/>
            <a:ext cx="1552422" cy="504056"/>
          </a:xfrm>
          <a:prstGeom prst="chevron">
            <a:avLst/>
          </a:prstGeom>
          <a:solidFill>
            <a:srgbClr val="3686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>
              <a:solidFill>
                <a:schemeClr val="tx1"/>
              </a:solidFill>
            </a:endParaRPr>
          </a:p>
        </p:txBody>
      </p:sp>
      <p:sp>
        <p:nvSpPr>
          <p:cNvPr id="40" name="39 Rectángulo"/>
          <p:cNvSpPr/>
          <p:nvPr/>
        </p:nvSpPr>
        <p:spPr>
          <a:xfrm>
            <a:off x="4150865" y="5048016"/>
            <a:ext cx="242396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L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Excesivo uso de propuestas de </a:t>
            </a:r>
            <a:r>
              <a:rPr lang="es-CL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trabajos fotocopiados </a:t>
            </a:r>
            <a:r>
              <a:rPr lang="es-CL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y con poco involucramiento del niño.</a:t>
            </a:r>
            <a:endParaRPr lang="es-P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41" name="40 Conector recto"/>
          <p:cNvCxnSpPr/>
          <p:nvPr/>
        </p:nvCxnSpPr>
        <p:spPr>
          <a:xfrm flipV="1">
            <a:off x="5362848" y="4243848"/>
            <a:ext cx="0" cy="792088"/>
          </a:xfrm>
          <a:prstGeom prst="line">
            <a:avLst/>
          </a:prstGeom>
          <a:ln w="28575">
            <a:solidFill>
              <a:srgbClr val="3686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Cheurón"/>
          <p:cNvSpPr/>
          <p:nvPr/>
        </p:nvSpPr>
        <p:spPr>
          <a:xfrm>
            <a:off x="5961270" y="4135836"/>
            <a:ext cx="1552422" cy="504056"/>
          </a:xfrm>
          <a:prstGeom prst="chevron">
            <a:avLst/>
          </a:prstGeom>
          <a:solidFill>
            <a:srgbClr val="2E70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>
              <a:solidFill>
                <a:schemeClr val="tx1"/>
              </a:solidFill>
            </a:endParaRPr>
          </a:p>
        </p:txBody>
      </p:sp>
      <p:sp>
        <p:nvSpPr>
          <p:cNvPr id="42" name="41 Rectángulo"/>
          <p:cNvSpPr/>
          <p:nvPr/>
        </p:nvSpPr>
        <p:spPr>
          <a:xfrm>
            <a:off x="5117301" y="2672446"/>
            <a:ext cx="32403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L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Actividades centradas en temas propuestos por la docente y de poco</a:t>
            </a:r>
            <a:r>
              <a:rPr lang="es-CL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interés del niño</a:t>
            </a:r>
            <a:endParaRPr lang="es-PY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43" name="42 Conector recto"/>
          <p:cNvCxnSpPr/>
          <p:nvPr/>
        </p:nvCxnSpPr>
        <p:spPr>
          <a:xfrm flipV="1">
            <a:off x="6732000" y="3595776"/>
            <a:ext cx="0" cy="792088"/>
          </a:xfrm>
          <a:prstGeom prst="line">
            <a:avLst/>
          </a:prstGeom>
          <a:ln w="28575">
            <a:solidFill>
              <a:srgbClr val="2E70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Cheurón"/>
          <p:cNvSpPr/>
          <p:nvPr/>
        </p:nvSpPr>
        <p:spPr>
          <a:xfrm>
            <a:off x="7350278" y="4135836"/>
            <a:ext cx="1552422" cy="504056"/>
          </a:xfrm>
          <a:prstGeom prst="chevron">
            <a:avLst/>
          </a:prstGeom>
          <a:solidFill>
            <a:srgbClr val="2357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>
              <a:solidFill>
                <a:schemeClr val="tx1"/>
              </a:solidFill>
            </a:endParaRPr>
          </a:p>
        </p:txBody>
      </p:sp>
      <p:sp>
        <p:nvSpPr>
          <p:cNvPr id="44" name="43 Rectángulo"/>
          <p:cNvSpPr/>
          <p:nvPr/>
        </p:nvSpPr>
        <p:spPr>
          <a:xfrm>
            <a:off x="7404911" y="5048016"/>
            <a:ext cx="14431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Poco </a:t>
            </a:r>
            <a:r>
              <a:rPr lang="es-CL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trabajo </a:t>
            </a:r>
            <a:r>
              <a:rPr lang="es-CL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colaborativo entre docentes </a:t>
            </a:r>
            <a:endParaRPr lang="es-PY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45" name="44 Conector recto"/>
          <p:cNvCxnSpPr/>
          <p:nvPr/>
        </p:nvCxnSpPr>
        <p:spPr>
          <a:xfrm flipV="1">
            <a:off x="8126489" y="4243848"/>
            <a:ext cx="0" cy="792088"/>
          </a:xfrm>
          <a:prstGeom prst="line">
            <a:avLst/>
          </a:prstGeom>
          <a:ln w="28575">
            <a:solidFill>
              <a:srgbClr val="2357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50 Grupo"/>
          <p:cNvGrpSpPr/>
          <p:nvPr/>
        </p:nvGrpSpPr>
        <p:grpSpPr>
          <a:xfrm>
            <a:off x="2149503" y="635563"/>
            <a:ext cx="4844994" cy="720080"/>
            <a:chOff x="1691920" y="635563"/>
            <a:chExt cx="4844994" cy="720080"/>
          </a:xfrm>
        </p:grpSpPr>
        <p:pic>
          <p:nvPicPr>
            <p:cNvPr id="52" name="8 Marcador de contenido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92955" y="722377"/>
              <a:ext cx="3943959" cy="546452"/>
            </a:xfrm>
            <a:prstGeom prst="rect">
              <a:avLst/>
            </a:prstGeom>
          </p:spPr>
        </p:pic>
        <p:sp>
          <p:nvSpPr>
            <p:cNvPr id="53" name="52 Elipse"/>
            <p:cNvSpPr/>
            <p:nvPr/>
          </p:nvSpPr>
          <p:spPr>
            <a:xfrm>
              <a:off x="1691920" y="635563"/>
              <a:ext cx="720080" cy="7200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PY" sz="3600" b="1" dirty="0" smtClean="0">
                  <a:solidFill>
                    <a:srgbClr val="4AB6B1"/>
                  </a:solidFill>
                </a:rPr>
                <a:t>2</a:t>
              </a:r>
              <a:endParaRPr lang="es-PY" sz="3600" b="1" dirty="0">
                <a:solidFill>
                  <a:srgbClr val="4AB6B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6269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6" grpId="0"/>
      <p:bldP spid="21" grpId="0"/>
      <p:bldP spid="34" grpId="0"/>
      <p:bldP spid="40" grpId="0"/>
      <p:bldP spid="42" grpId="0"/>
      <p:bldP spid="4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30 Rectángulo"/>
          <p:cNvSpPr/>
          <p:nvPr/>
        </p:nvSpPr>
        <p:spPr>
          <a:xfrm>
            <a:off x="-1" y="188640"/>
            <a:ext cx="9144001" cy="1613927"/>
          </a:xfrm>
          <a:prstGeom prst="rect">
            <a:avLst/>
          </a:prstGeom>
          <a:gradFill flip="none" rotWithShape="1">
            <a:gsLst>
              <a:gs pos="100000">
                <a:srgbClr val="D82222"/>
              </a:gs>
              <a:gs pos="50000">
                <a:srgbClr val="F93D3D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dirty="0"/>
          </a:p>
        </p:txBody>
      </p:sp>
      <p:cxnSp>
        <p:nvCxnSpPr>
          <p:cNvPr id="15" name="14 Conector recto"/>
          <p:cNvCxnSpPr/>
          <p:nvPr/>
        </p:nvCxnSpPr>
        <p:spPr>
          <a:xfrm>
            <a:off x="0" y="1952676"/>
            <a:ext cx="9144000" cy="0"/>
          </a:xfrm>
          <a:prstGeom prst="line">
            <a:avLst/>
          </a:prstGeom>
          <a:ln w="28575" cap="rnd">
            <a:solidFill>
              <a:srgbClr val="F93D3D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3 Rectángulo"/>
          <p:cNvSpPr/>
          <p:nvPr/>
        </p:nvSpPr>
        <p:spPr>
          <a:xfrm>
            <a:off x="683569" y="2636912"/>
            <a:ext cx="75608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 compararon las propuestas pedagógicas del momento con el </a:t>
            </a:r>
            <a:r>
              <a:rPr lang="es-PY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Paradigma Pedagógico Ignaciano</a:t>
            </a:r>
            <a:r>
              <a:rPr lang="es-PY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marcando </a:t>
            </a:r>
            <a:r>
              <a:rPr lang="es-PY" sz="2400" b="1" u="sng" dirty="0" smtClean="0">
                <a:solidFill>
                  <a:srgbClr val="F93D3D"/>
                </a:solidFill>
              </a:rPr>
              <a:t>coincidencias</a:t>
            </a:r>
            <a:r>
              <a:rPr lang="es-PY" sz="2400" dirty="0" smtClean="0">
                <a:solidFill>
                  <a:srgbClr val="F93D3D"/>
                </a:solidFill>
              </a:rPr>
              <a:t> </a:t>
            </a:r>
            <a:r>
              <a:rPr lang="es-PY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s-PY" sz="2400" b="1" u="sng" dirty="0" smtClean="0">
                <a:solidFill>
                  <a:srgbClr val="F93D3D"/>
                </a:solidFill>
              </a:rPr>
              <a:t>antagonismos</a:t>
            </a:r>
            <a:r>
              <a:rPr lang="es-PY" sz="2400" dirty="0" smtClean="0">
                <a:solidFill>
                  <a:srgbClr val="F93D3D"/>
                </a:solidFill>
              </a:rPr>
              <a:t> </a:t>
            </a:r>
            <a:r>
              <a:rPr lang="es-PY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y </a:t>
            </a:r>
            <a:r>
              <a:rPr lang="es-PY" sz="2400" b="1" u="sng" dirty="0" smtClean="0">
                <a:solidFill>
                  <a:srgbClr val="F93D3D"/>
                </a:solidFill>
              </a:rPr>
              <a:t>ausencias</a:t>
            </a:r>
            <a:r>
              <a:rPr lang="es-PY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graphicFrame>
        <p:nvGraphicFramePr>
          <p:cNvPr id="7" name="6 Diagrama"/>
          <p:cNvGraphicFramePr/>
          <p:nvPr>
            <p:extLst>
              <p:ext uri="{D42A27DB-BD31-4B8C-83A1-F6EECF244321}">
                <p14:modId xmlns:p14="http://schemas.microsoft.com/office/powerpoint/2010/main" val="1080287860"/>
              </p:ext>
            </p:extLst>
          </p:nvPr>
        </p:nvGraphicFramePr>
        <p:xfrm>
          <a:off x="590897" y="4189164"/>
          <a:ext cx="7962206" cy="1656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3" name="8 Marcador de contenido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250" y="500630"/>
            <a:ext cx="6577642" cy="989946"/>
          </a:xfrm>
          <a:prstGeom prst="rect">
            <a:avLst/>
          </a:prstGeom>
        </p:spPr>
      </p:pic>
      <p:sp>
        <p:nvSpPr>
          <p:cNvPr id="38" name="37 Elipse"/>
          <p:cNvSpPr/>
          <p:nvPr/>
        </p:nvSpPr>
        <p:spPr>
          <a:xfrm>
            <a:off x="854106" y="635563"/>
            <a:ext cx="720080" cy="7200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3600" b="1" dirty="0" smtClean="0">
                <a:solidFill>
                  <a:srgbClr val="F93D3D"/>
                </a:solidFill>
              </a:rPr>
              <a:t>3</a:t>
            </a:r>
            <a:endParaRPr lang="es-PY" sz="3600" b="1" dirty="0">
              <a:solidFill>
                <a:srgbClr val="F93D3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347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7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30 Rectángulo"/>
          <p:cNvSpPr/>
          <p:nvPr/>
        </p:nvSpPr>
        <p:spPr>
          <a:xfrm>
            <a:off x="-1" y="188640"/>
            <a:ext cx="9144001" cy="1613927"/>
          </a:xfrm>
          <a:prstGeom prst="rect">
            <a:avLst/>
          </a:prstGeom>
          <a:gradFill flip="none" rotWithShape="1">
            <a:gsLst>
              <a:gs pos="100000">
                <a:schemeClr val="accent4">
                  <a:lumMod val="75000"/>
                </a:schemeClr>
              </a:gs>
              <a:gs pos="50000">
                <a:schemeClr val="accent4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dirty="0"/>
          </a:p>
        </p:txBody>
      </p:sp>
      <p:cxnSp>
        <p:nvCxnSpPr>
          <p:cNvPr id="15" name="14 Conector recto"/>
          <p:cNvCxnSpPr/>
          <p:nvPr/>
        </p:nvCxnSpPr>
        <p:spPr>
          <a:xfrm>
            <a:off x="0" y="1952676"/>
            <a:ext cx="9144000" cy="0"/>
          </a:xfrm>
          <a:prstGeom prst="line">
            <a:avLst/>
          </a:prstGeom>
          <a:ln w="28575" cap="rnd">
            <a:solidFill>
              <a:schemeClr val="accent4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6 Diagrama"/>
          <p:cNvGraphicFramePr/>
          <p:nvPr>
            <p:extLst>
              <p:ext uri="{D42A27DB-BD31-4B8C-83A1-F6EECF244321}">
                <p14:modId xmlns:p14="http://schemas.microsoft.com/office/powerpoint/2010/main" val="842966284"/>
              </p:ext>
            </p:extLst>
          </p:nvPr>
        </p:nvGraphicFramePr>
        <p:xfrm>
          <a:off x="590897" y="2708920"/>
          <a:ext cx="7962206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3" name="8 Marcador de contenido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165" y="500630"/>
            <a:ext cx="2935305" cy="989946"/>
          </a:xfrm>
          <a:prstGeom prst="rect">
            <a:avLst/>
          </a:prstGeom>
        </p:spPr>
      </p:pic>
      <p:sp>
        <p:nvSpPr>
          <p:cNvPr id="38" name="37 Elipse"/>
          <p:cNvSpPr/>
          <p:nvPr/>
        </p:nvSpPr>
        <p:spPr>
          <a:xfrm>
            <a:off x="2651531" y="635563"/>
            <a:ext cx="720080" cy="7200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36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4</a:t>
            </a:r>
            <a:endParaRPr lang="es-PY" sz="36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1187624" y="2087400"/>
            <a:ext cx="6768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" indent="0" algn="ctr">
              <a:buNone/>
            </a:pPr>
            <a:r>
              <a:rPr lang="es-PY" b="1" dirty="0" smtClean="0">
                <a:solidFill>
                  <a:schemeClr val="accent4">
                    <a:lumMod val="75000"/>
                  </a:schemeClr>
                </a:solidFill>
              </a:rPr>
              <a:t>SE ELABORA UN </a:t>
            </a:r>
            <a:r>
              <a:rPr lang="es-PY" sz="2800" b="1" dirty="0" smtClean="0">
                <a:solidFill>
                  <a:schemeClr val="accent4">
                    <a:lumMod val="75000"/>
                  </a:schemeClr>
                </a:solidFill>
              </a:rPr>
              <a:t>PLAN DE MEJORA </a:t>
            </a:r>
            <a:r>
              <a:rPr lang="es-PY" b="1" dirty="0" smtClean="0">
                <a:solidFill>
                  <a:schemeClr val="accent4">
                    <a:lumMod val="75000"/>
                  </a:schemeClr>
                </a:solidFill>
              </a:rPr>
              <a:t>TENIENDO EN CUENTA</a:t>
            </a:r>
          </a:p>
        </p:txBody>
      </p:sp>
    </p:spTree>
    <p:extLst>
      <p:ext uri="{BB962C8B-B14F-4D97-AF65-F5344CB8AC3E}">
        <p14:creationId xmlns:p14="http://schemas.microsoft.com/office/powerpoint/2010/main" val="397904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30 Rectángulo"/>
          <p:cNvSpPr/>
          <p:nvPr/>
        </p:nvSpPr>
        <p:spPr>
          <a:xfrm>
            <a:off x="-1" y="2623533"/>
            <a:ext cx="9144001" cy="1613927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75000"/>
                </a:schemeClr>
              </a:gs>
              <a:gs pos="50000">
                <a:schemeClr val="accent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dirty="0"/>
          </a:p>
        </p:txBody>
      </p:sp>
      <p:cxnSp>
        <p:nvCxnSpPr>
          <p:cNvPr id="15" name="14 Conector recto"/>
          <p:cNvCxnSpPr/>
          <p:nvPr/>
        </p:nvCxnSpPr>
        <p:spPr>
          <a:xfrm>
            <a:off x="0" y="4387569"/>
            <a:ext cx="9144000" cy="0"/>
          </a:xfrm>
          <a:prstGeom prst="line">
            <a:avLst/>
          </a:prstGeom>
          <a:ln w="28575" cap="rnd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8 Marcador de contenid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786" y="2935523"/>
            <a:ext cx="2682063" cy="989946"/>
          </a:xfrm>
          <a:prstGeom prst="rect">
            <a:avLst/>
          </a:prstGeom>
        </p:spPr>
      </p:pic>
      <p:sp>
        <p:nvSpPr>
          <p:cNvPr id="38" name="37 Elipse"/>
          <p:cNvSpPr/>
          <p:nvPr/>
        </p:nvSpPr>
        <p:spPr>
          <a:xfrm>
            <a:off x="2651531" y="3070456"/>
            <a:ext cx="720080" cy="7200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3600" b="1" dirty="0" smtClean="0">
                <a:solidFill>
                  <a:schemeClr val="accent6"/>
                </a:solidFill>
              </a:rPr>
              <a:t>5</a:t>
            </a:r>
            <a:endParaRPr lang="es-PY" sz="3600" b="1" dirty="0">
              <a:solidFill>
                <a:schemeClr val="accent6"/>
              </a:solidFill>
            </a:endParaRPr>
          </a:p>
        </p:txBody>
      </p:sp>
      <p:cxnSp>
        <p:nvCxnSpPr>
          <p:cNvPr id="12" name="11 Conector recto"/>
          <p:cNvCxnSpPr/>
          <p:nvPr/>
        </p:nvCxnSpPr>
        <p:spPr>
          <a:xfrm>
            <a:off x="0" y="2492896"/>
            <a:ext cx="9144000" cy="0"/>
          </a:xfrm>
          <a:prstGeom prst="line">
            <a:avLst/>
          </a:prstGeom>
          <a:ln w="28575" cap="rnd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393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14 Conector recto"/>
          <p:cNvCxnSpPr/>
          <p:nvPr/>
        </p:nvCxnSpPr>
        <p:spPr>
          <a:xfrm>
            <a:off x="0" y="1340768"/>
            <a:ext cx="9144000" cy="0"/>
          </a:xfrm>
          <a:prstGeom prst="line">
            <a:avLst/>
          </a:prstGeom>
          <a:ln w="28575" cap="rnd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CuadroTexto"/>
          <p:cNvSpPr txBox="1"/>
          <p:nvPr/>
        </p:nvSpPr>
        <p:spPr>
          <a:xfrm>
            <a:off x="323528" y="293747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" indent="0" algn="ctr">
              <a:buNone/>
            </a:pPr>
            <a:r>
              <a:rPr lang="es-PY" sz="2000" dirty="0" smtClean="0">
                <a:solidFill>
                  <a:schemeClr val="accent6"/>
                </a:solidFill>
              </a:rPr>
              <a:t>SE DESARROLLARON</a:t>
            </a:r>
            <a:r>
              <a:rPr lang="es-PY" sz="2400" dirty="0" smtClean="0">
                <a:solidFill>
                  <a:schemeClr val="accent6"/>
                </a:solidFill>
              </a:rPr>
              <a:t/>
            </a:r>
            <a:br>
              <a:rPr lang="es-PY" sz="2400" dirty="0" smtClean="0">
                <a:solidFill>
                  <a:schemeClr val="accent6"/>
                </a:solidFill>
              </a:rPr>
            </a:br>
            <a:r>
              <a:rPr lang="es-PY" sz="2800" b="1" dirty="0" smtClean="0">
                <a:solidFill>
                  <a:schemeClr val="accent6"/>
                </a:solidFill>
              </a:rPr>
              <a:t>CAPACITACIONES A LOS DOCENTES</a:t>
            </a:r>
          </a:p>
        </p:txBody>
      </p:sp>
      <p:pic>
        <p:nvPicPr>
          <p:cNvPr id="8" name="Picture 3" descr="C:\Users\HP\Desktop\Nueva carpeta\cristo rey 2015\Cultura escolar\20150604_10291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37"/>
          <a:stretch/>
        </p:blipFill>
        <p:spPr bwMode="auto">
          <a:xfrm>
            <a:off x="0" y="2188029"/>
            <a:ext cx="9147992" cy="4669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Llamada de flecha hacia abajo"/>
          <p:cNvSpPr/>
          <p:nvPr/>
        </p:nvSpPr>
        <p:spPr>
          <a:xfrm>
            <a:off x="3346661" y="1844824"/>
            <a:ext cx="2183987" cy="1008112"/>
          </a:xfrm>
          <a:prstGeom prst="downArrowCallou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2000" b="1" dirty="0" smtClean="0"/>
              <a:t>TEÓRICAS</a:t>
            </a:r>
            <a:endParaRPr lang="es-PY" sz="2000" b="1" dirty="0"/>
          </a:p>
        </p:txBody>
      </p:sp>
    </p:spTree>
    <p:extLst>
      <p:ext uri="{BB962C8B-B14F-4D97-AF65-F5344CB8AC3E}">
        <p14:creationId xmlns:p14="http://schemas.microsoft.com/office/powerpoint/2010/main" val="909039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P\Desktop\Nueva carpeta\cristo rey 2015\Agosto taller\Psicomotricidad-confianza\IMG-20150826-WA007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411" t="-14906" r="-33151" b="-134819"/>
          <a:stretch/>
        </p:blipFill>
        <p:spPr bwMode="auto">
          <a:xfrm>
            <a:off x="-3043238" y="-459432"/>
            <a:ext cx="15230476" cy="856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HP\Desktop\Nueva carpeta\cristo rey 2015\capacitación docente- mayo del 2015\taller de psicomotricidad\IMG-20150508-WA006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80" t="24150" b="26715"/>
          <a:stretch/>
        </p:blipFill>
        <p:spPr bwMode="auto">
          <a:xfrm>
            <a:off x="0" y="3439885"/>
            <a:ext cx="9144000" cy="3418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Llamada de flecha hacia abajo"/>
          <p:cNvSpPr/>
          <p:nvPr/>
        </p:nvSpPr>
        <p:spPr>
          <a:xfrm>
            <a:off x="3346661" y="3117574"/>
            <a:ext cx="2183987" cy="1008112"/>
          </a:xfrm>
          <a:prstGeom prst="downArrowCallou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2000" b="1" dirty="0" smtClean="0"/>
              <a:t>TALLERES</a:t>
            </a:r>
            <a:endParaRPr lang="es-PY" sz="2000" b="1" dirty="0"/>
          </a:p>
        </p:txBody>
      </p:sp>
    </p:spTree>
    <p:extLst>
      <p:ext uri="{BB962C8B-B14F-4D97-AF65-F5344CB8AC3E}">
        <p14:creationId xmlns:p14="http://schemas.microsoft.com/office/powerpoint/2010/main" val="907861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</TotalTime>
  <Words>472</Words>
  <Application>Microsoft Office PowerPoint</Application>
  <PresentationFormat>Presentación en pantalla (4:3)</PresentationFormat>
  <Paragraphs>100</Paragraphs>
  <Slides>29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0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Lau</dc:creator>
  <cp:lastModifiedBy>HP</cp:lastModifiedBy>
  <cp:revision>40</cp:revision>
  <dcterms:created xsi:type="dcterms:W3CDTF">2015-09-02T01:58:03Z</dcterms:created>
  <dcterms:modified xsi:type="dcterms:W3CDTF">2015-09-09T21:37:29Z</dcterms:modified>
</cp:coreProperties>
</file>