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0" r:id="rId1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0000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51745-60A7-488C-876A-60F3AE45C697}" type="doc">
      <dgm:prSet loTypeId="urn:microsoft.com/office/officeart/2005/8/layout/arrow2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8B200C80-5569-492C-8F73-1B913D547857}">
      <dgm:prSet phldrT="[Texto]" custT="1"/>
      <dgm:spPr/>
      <dgm:t>
        <a:bodyPr/>
        <a:lstStyle/>
        <a:p>
          <a:r>
            <a:rPr lang="es-ES" sz="2000" dirty="0" smtClean="0"/>
            <a:t>Planteamiento de los Retos y Fines</a:t>
          </a:r>
          <a:endParaRPr lang="es-ES" sz="2000" dirty="0"/>
        </a:p>
      </dgm:t>
    </dgm:pt>
    <dgm:pt modelId="{4FDBCCB0-2501-48D8-A26E-58D176F9EC3E}" type="parTrans" cxnId="{36FFF540-7E3D-4877-B4A0-DD64054B30AD}">
      <dgm:prSet/>
      <dgm:spPr/>
      <dgm:t>
        <a:bodyPr/>
        <a:lstStyle/>
        <a:p>
          <a:endParaRPr lang="es-ES" sz="3200"/>
        </a:p>
      </dgm:t>
    </dgm:pt>
    <dgm:pt modelId="{695CDFC2-ACD6-4A95-A08C-645D8ED0D651}" type="sibTrans" cxnId="{36FFF540-7E3D-4877-B4A0-DD64054B30AD}">
      <dgm:prSet/>
      <dgm:spPr/>
      <dgm:t>
        <a:bodyPr/>
        <a:lstStyle/>
        <a:p>
          <a:endParaRPr lang="es-ES" sz="3200"/>
        </a:p>
      </dgm:t>
    </dgm:pt>
    <dgm:pt modelId="{D88C768E-E8C1-4FC6-836B-E0029D35E57E}">
      <dgm:prSet phldrT="[Texto]" custT="1"/>
      <dgm:spPr/>
      <dgm:t>
        <a:bodyPr/>
        <a:lstStyle/>
        <a:p>
          <a:r>
            <a:rPr lang="es-ES" sz="2000" dirty="0" smtClean="0"/>
            <a:t>Lectura del texto base </a:t>
          </a:r>
          <a:endParaRPr lang="es-ES" sz="2000" dirty="0"/>
        </a:p>
      </dgm:t>
    </dgm:pt>
    <dgm:pt modelId="{FEB4A7F9-640F-4FB0-97D9-8BFA6DCACF30}" type="parTrans" cxnId="{FD225173-BC57-4113-AC42-34D0DB3B52C3}">
      <dgm:prSet/>
      <dgm:spPr/>
      <dgm:t>
        <a:bodyPr/>
        <a:lstStyle/>
        <a:p>
          <a:endParaRPr lang="es-ES" sz="3200"/>
        </a:p>
      </dgm:t>
    </dgm:pt>
    <dgm:pt modelId="{E6384EDB-755D-4CF2-B113-4F0673FFF27B}" type="sibTrans" cxnId="{FD225173-BC57-4113-AC42-34D0DB3B52C3}">
      <dgm:prSet/>
      <dgm:spPr/>
      <dgm:t>
        <a:bodyPr/>
        <a:lstStyle/>
        <a:p>
          <a:endParaRPr lang="es-ES" sz="3200"/>
        </a:p>
      </dgm:t>
    </dgm:pt>
    <dgm:pt modelId="{4910EB2B-F13E-4A5E-B61E-DEE00F05B86C}">
      <dgm:prSet phldrT="[Texto]" custT="1"/>
      <dgm:spPr/>
      <dgm:t>
        <a:bodyPr/>
        <a:lstStyle/>
        <a:p>
          <a:r>
            <a:rPr lang="es-ES" sz="2000" dirty="0" smtClean="0"/>
            <a:t>Claves para nuestro documento</a:t>
          </a:r>
          <a:endParaRPr lang="es-ES" sz="2000" dirty="0"/>
        </a:p>
      </dgm:t>
    </dgm:pt>
    <dgm:pt modelId="{62D0DA4F-D8DA-40AE-B073-AFDA30941875}" type="parTrans" cxnId="{BEC9F515-AA6B-413D-B63E-12FCD50B2223}">
      <dgm:prSet/>
      <dgm:spPr/>
      <dgm:t>
        <a:bodyPr/>
        <a:lstStyle/>
        <a:p>
          <a:endParaRPr lang="es-ES" sz="3200"/>
        </a:p>
      </dgm:t>
    </dgm:pt>
    <dgm:pt modelId="{F9EFC815-341D-40E7-B167-05FFE5C947C5}" type="sibTrans" cxnId="{BEC9F515-AA6B-413D-B63E-12FCD50B2223}">
      <dgm:prSet/>
      <dgm:spPr/>
      <dgm:t>
        <a:bodyPr/>
        <a:lstStyle/>
        <a:p>
          <a:endParaRPr lang="es-ES" sz="3200"/>
        </a:p>
      </dgm:t>
    </dgm:pt>
    <dgm:pt modelId="{4780C1C6-0B6B-4CE0-8230-811E45E92D3B}">
      <dgm:prSet custT="1"/>
      <dgm:spPr/>
      <dgm:t>
        <a:bodyPr/>
        <a:lstStyle/>
        <a:p>
          <a:r>
            <a:rPr lang="es-ES" sz="2000" dirty="0" smtClean="0"/>
            <a:t>Definición del contexto</a:t>
          </a:r>
          <a:endParaRPr lang="es-ES" sz="2000" dirty="0"/>
        </a:p>
      </dgm:t>
    </dgm:pt>
    <dgm:pt modelId="{E4DF13B0-2613-4D69-9693-6522D4D03F74}" type="parTrans" cxnId="{14850905-292C-4E27-AED0-670DB03845DC}">
      <dgm:prSet/>
      <dgm:spPr/>
      <dgm:t>
        <a:bodyPr/>
        <a:lstStyle/>
        <a:p>
          <a:endParaRPr lang="es-ES" sz="3200"/>
        </a:p>
      </dgm:t>
    </dgm:pt>
    <dgm:pt modelId="{CB4D94F7-435D-48BC-8BAC-9C350376D746}" type="sibTrans" cxnId="{14850905-292C-4E27-AED0-670DB03845DC}">
      <dgm:prSet/>
      <dgm:spPr/>
      <dgm:t>
        <a:bodyPr/>
        <a:lstStyle/>
        <a:p>
          <a:endParaRPr lang="es-ES" sz="3200"/>
        </a:p>
      </dgm:t>
    </dgm:pt>
    <dgm:pt modelId="{AE93E1EB-5EC4-4E45-B687-66A5DE769DA9}">
      <dgm:prSet custT="1"/>
      <dgm:spPr/>
      <dgm:t>
        <a:bodyPr/>
        <a:lstStyle/>
        <a:p>
          <a:r>
            <a:rPr lang="es-ES" sz="2000" dirty="0" smtClean="0"/>
            <a:t>Definición de nuestra naturaleza</a:t>
          </a:r>
          <a:endParaRPr lang="es-ES" sz="2000" dirty="0"/>
        </a:p>
      </dgm:t>
    </dgm:pt>
    <dgm:pt modelId="{118FEAC1-51AE-4C6A-9190-3B703264A0B6}" type="parTrans" cxnId="{F215B8D4-DDB8-4A2B-9B89-3ECC4131938C}">
      <dgm:prSet/>
      <dgm:spPr/>
      <dgm:t>
        <a:bodyPr/>
        <a:lstStyle/>
        <a:p>
          <a:endParaRPr lang="es-ES" sz="3200"/>
        </a:p>
      </dgm:t>
    </dgm:pt>
    <dgm:pt modelId="{C979C2BD-1907-4225-A487-DA1790320665}" type="sibTrans" cxnId="{F215B8D4-DDB8-4A2B-9B89-3ECC4131938C}">
      <dgm:prSet/>
      <dgm:spPr/>
      <dgm:t>
        <a:bodyPr/>
        <a:lstStyle/>
        <a:p>
          <a:endParaRPr lang="es-ES" sz="3200"/>
        </a:p>
      </dgm:t>
    </dgm:pt>
    <dgm:pt modelId="{F9212372-D7A8-4A80-ADF0-A6820523E114}" type="pres">
      <dgm:prSet presAssocID="{16451745-60A7-488C-876A-60F3AE45C69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2B5E81C-5D47-4175-B899-46F1C2F9C55C}" type="pres">
      <dgm:prSet presAssocID="{16451745-60A7-488C-876A-60F3AE45C697}" presName="arrow" presStyleLbl="bgShp" presStyleIdx="0" presStyleCnt="1"/>
      <dgm:spPr/>
    </dgm:pt>
    <dgm:pt modelId="{D89A46CF-25E1-4041-B986-F280A6FB3DBA}" type="pres">
      <dgm:prSet presAssocID="{16451745-60A7-488C-876A-60F3AE45C697}" presName="arrowDiagram5" presStyleCnt="0"/>
      <dgm:spPr/>
    </dgm:pt>
    <dgm:pt modelId="{28C54B99-1DFA-4B6D-8231-C418C7D38580}" type="pres">
      <dgm:prSet presAssocID="{8B200C80-5569-492C-8F73-1B913D547857}" presName="bullet5a" presStyleLbl="node1" presStyleIdx="0" presStyleCnt="5"/>
      <dgm:spPr/>
    </dgm:pt>
    <dgm:pt modelId="{08740CA6-1982-4AB3-858D-8D77ED043F11}" type="pres">
      <dgm:prSet presAssocID="{8B200C80-5569-492C-8F73-1B913D547857}" presName="textBox5a" presStyleLbl="revTx" presStyleIdx="0" presStyleCnt="5" custScaleX="208996" custLinFactX="258835" custLinFactY="-100000" custLinFactNeighborX="300000" custLinFactNeighborY="-1831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0880D2-A6D3-40C5-9F77-99D8509E425B}" type="pres">
      <dgm:prSet presAssocID="{D88C768E-E8C1-4FC6-836B-E0029D35E57E}" presName="bullet5b" presStyleLbl="node1" presStyleIdx="1" presStyleCnt="5"/>
      <dgm:spPr/>
    </dgm:pt>
    <dgm:pt modelId="{55D52C0C-9114-45D3-9280-DD1062C7F5DB}" type="pres">
      <dgm:prSet presAssocID="{D88C768E-E8C1-4FC6-836B-E0029D35E57E}" presName="textBox5b" presStyleLbl="revTx" presStyleIdx="1" presStyleCnt="5" custScaleY="58151" custLinFactNeighborX="-74931" custLinFactNeighborY="2092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0B90AAF-D551-4BB5-8669-9F193E68500B}" type="pres">
      <dgm:prSet presAssocID="{4910EB2B-F13E-4A5E-B61E-DEE00F05B86C}" presName="bullet5c" presStyleLbl="node1" presStyleIdx="2" presStyleCnt="5"/>
      <dgm:spPr/>
    </dgm:pt>
    <dgm:pt modelId="{4537F76E-CA27-42F8-84DF-923F6A02B4FD}" type="pres">
      <dgm:prSet presAssocID="{4910EB2B-F13E-4A5E-B61E-DEE00F05B86C}" presName="textBox5c" presStyleLbl="revTx" presStyleIdx="2" presStyleCnt="5" custScaleY="21129" custLinFactNeighborX="-89838" custLinFactNeighborY="-1234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97B68BF-C3B2-492B-A29E-86B58B32F866}" type="pres">
      <dgm:prSet presAssocID="{4780C1C6-0B6B-4CE0-8230-811E45E92D3B}" presName="bullet5d" presStyleLbl="node1" presStyleIdx="3" presStyleCnt="5"/>
      <dgm:spPr/>
    </dgm:pt>
    <dgm:pt modelId="{A19E9F35-D1AF-4DFD-A9EF-63734896BC87}" type="pres">
      <dgm:prSet presAssocID="{4780C1C6-0B6B-4CE0-8230-811E45E92D3B}" presName="textBox5d" presStyleLbl="revTx" presStyleIdx="3" presStyleCnt="5" custScaleY="24107" custLinFactNeighborX="-98002" custLinFactNeighborY="-2160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A56FFDB-804D-4AC4-8CED-D2368CF77058}" type="pres">
      <dgm:prSet presAssocID="{AE93E1EB-5EC4-4E45-B687-66A5DE769DA9}" presName="bullet5e" presStyleLbl="node1" presStyleIdx="4" presStyleCnt="5"/>
      <dgm:spPr/>
    </dgm:pt>
    <dgm:pt modelId="{30E839EE-AC5F-48C9-A322-4C4D7F05713B}" type="pres">
      <dgm:prSet presAssocID="{AE93E1EB-5EC4-4E45-B687-66A5DE769DA9}" presName="textBox5e" presStyleLbl="revTx" presStyleIdx="4" presStyleCnt="5" custScaleY="32644" custLinFactX="-9310" custLinFactNeighborX="-100000" custLinFactNeighborY="-22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D225173-BC57-4113-AC42-34D0DB3B52C3}" srcId="{16451745-60A7-488C-876A-60F3AE45C697}" destId="{D88C768E-E8C1-4FC6-836B-E0029D35E57E}" srcOrd="1" destOrd="0" parTransId="{FEB4A7F9-640F-4FB0-97D9-8BFA6DCACF30}" sibTransId="{E6384EDB-755D-4CF2-B113-4F0673FFF27B}"/>
    <dgm:cxn modelId="{F215B8D4-DDB8-4A2B-9B89-3ECC4131938C}" srcId="{16451745-60A7-488C-876A-60F3AE45C697}" destId="{AE93E1EB-5EC4-4E45-B687-66A5DE769DA9}" srcOrd="4" destOrd="0" parTransId="{118FEAC1-51AE-4C6A-9190-3B703264A0B6}" sibTransId="{C979C2BD-1907-4225-A487-DA1790320665}"/>
    <dgm:cxn modelId="{14850905-292C-4E27-AED0-670DB03845DC}" srcId="{16451745-60A7-488C-876A-60F3AE45C697}" destId="{4780C1C6-0B6B-4CE0-8230-811E45E92D3B}" srcOrd="3" destOrd="0" parTransId="{E4DF13B0-2613-4D69-9693-6522D4D03F74}" sibTransId="{CB4D94F7-435D-48BC-8BAC-9C350376D746}"/>
    <dgm:cxn modelId="{043EFC58-2198-444E-B00C-B0D65833DB46}" type="presOf" srcId="{D88C768E-E8C1-4FC6-836B-E0029D35E57E}" destId="{55D52C0C-9114-45D3-9280-DD1062C7F5DB}" srcOrd="0" destOrd="0" presId="urn:microsoft.com/office/officeart/2005/8/layout/arrow2"/>
    <dgm:cxn modelId="{BEC9F515-AA6B-413D-B63E-12FCD50B2223}" srcId="{16451745-60A7-488C-876A-60F3AE45C697}" destId="{4910EB2B-F13E-4A5E-B61E-DEE00F05B86C}" srcOrd="2" destOrd="0" parTransId="{62D0DA4F-D8DA-40AE-B073-AFDA30941875}" sibTransId="{F9EFC815-341D-40E7-B167-05FFE5C947C5}"/>
    <dgm:cxn modelId="{09D99E8D-2FC7-468F-A2E0-A79FAF15FE37}" type="presOf" srcId="{4910EB2B-F13E-4A5E-B61E-DEE00F05B86C}" destId="{4537F76E-CA27-42F8-84DF-923F6A02B4FD}" srcOrd="0" destOrd="0" presId="urn:microsoft.com/office/officeart/2005/8/layout/arrow2"/>
    <dgm:cxn modelId="{AB33C03F-92A3-45C9-BE84-615F56C5AEEA}" type="presOf" srcId="{8B200C80-5569-492C-8F73-1B913D547857}" destId="{08740CA6-1982-4AB3-858D-8D77ED043F11}" srcOrd="0" destOrd="0" presId="urn:microsoft.com/office/officeart/2005/8/layout/arrow2"/>
    <dgm:cxn modelId="{2CAD98A4-D459-4257-9C96-06A5F22BC1D9}" type="presOf" srcId="{16451745-60A7-488C-876A-60F3AE45C697}" destId="{F9212372-D7A8-4A80-ADF0-A6820523E114}" srcOrd="0" destOrd="0" presId="urn:microsoft.com/office/officeart/2005/8/layout/arrow2"/>
    <dgm:cxn modelId="{56878610-C3E4-495F-82D7-A9A01B24A7BF}" type="presOf" srcId="{4780C1C6-0B6B-4CE0-8230-811E45E92D3B}" destId="{A19E9F35-D1AF-4DFD-A9EF-63734896BC87}" srcOrd="0" destOrd="0" presId="urn:microsoft.com/office/officeart/2005/8/layout/arrow2"/>
    <dgm:cxn modelId="{36FFF540-7E3D-4877-B4A0-DD64054B30AD}" srcId="{16451745-60A7-488C-876A-60F3AE45C697}" destId="{8B200C80-5569-492C-8F73-1B913D547857}" srcOrd="0" destOrd="0" parTransId="{4FDBCCB0-2501-48D8-A26E-58D176F9EC3E}" sibTransId="{695CDFC2-ACD6-4A95-A08C-645D8ED0D651}"/>
    <dgm:cxn modelId="{355C4BA0-F5A9-465F-8867-83F9E3EC3B34}" type="presOf" srcId="{AE93E1EB-5EC4-4E45-B687-66A5DE769DA9}" destId="{30E839EE-AC5F-48C9-A322-4C4D7F05713B}" srcOrd="0" destOrd="0" presId="urn:microsoft.com/office/officeart/2005/8/layout/arrow2"/>
    <dgm:cxn modelId="{108488BA-70C2-47EA-AECB-813F4CA55DC4}" type="presParOf" srcId="{F9212372-D7A8-4A80-ADF0-A6820523E114}" destId="{42B5E81C-5D47-4175-B899-46F1C2F9C55C}" srcOrd="0" destOrd="0" presId="urn:microsoft.com/office/officeart/2005/8/layout/arrow2"/>
    <dgm:cxn modelId="{AF2EB025-EE64-4CF1-AED5-6A32D8E19499}" type="presParOf" srcId="{F9212372-D7A8-4A80-ADF0-A6820523E114}" destId="{D89A46CF-25E1-4041-B986-F280A6FB3DBA}" srcOrd="1" destOrd="0" presId="urn:microsoft.com/office/officeart/2005/8/layout/arrow2"/>
    <dgm:cxn modelId="{BCDF2C06-927C-434B-B21C-B9F40938F9B4}" type="presParOf" srcId="{D89A46CF-25E1-4041-B986-F280A6FB3DBA}" destId="{28C54B99-1DFA-4B6D-8231-C418C7D38580}" srcOrd="0" destOrd="0" presId="urn:microsoft.com/office/officeart/2005/8/layout/arrow2"/>
    <dgm:cxn modelId="{6C044DB2-04EB-4FFF-9ECC-B679707B4DDC}" type="presParOf" srcId="{D89A46CF-25E1-4041-B986-F280A6FB3DBA}" destId="{08740CA6-1982-4AB3-858D-8D77ED043F11}" srcOrd="1" destOrd="0" presId="urn:microsoft.com/office/officeart/2005/8/layout/arrow2"/>
    <dgm:cxn modelId="{80FE76FE-F9F0-42F3-8AAE-B386F5C05D0C}" type="presParOf" srcId="{D89A46CF-25E1-4041-B986-F280A6FB3DBA}" destId="{D50880D2-A6D3-40C5-9F77-99D8509E425B}" srcOrd="2" destOrd="0" presId="urn:microsoft.com/office/officeart/2005/8/layout/arrow2"/>
    <dgm:cxn modelId="{48906EE3-9CBE-41F6-B729-A88F8CBCE80D}" type="presParOf" srcId="{D89A46CF-25E1-4041-B986-F280A6FB3DBA}" destId="{55D52C0C-9114-45D3-9280-DD1062C7F5DB}" srcOrd="3" destOrd="0" presId="urn:microsoft.com/office/officeart/2005/8/layout/arrow2"/>
    <dgm:cxn modelId="{E197FA47-69E0-42D9-BE25-90F7E7EBE5D0}" type="presParOf" srcId="{D89A46CF-25E1-4041-B986-F280A6FB3DBA}" destId="{10B90AAF-D551-4BB5-8669-9F193E68500B}" srcOrd="4" destOrd="0" presId="urn:microsoft.com/office/officeart/2005/8/layout/arrow2"/>
    <dgm:cxn modelId="{7A7BA827-8938-4604-A277-0235AAA324DC}" type="presParOf" srcId="{D89A46CF-25E1-4041-B986-F280A6FB3DBA}" destId="{4537F76E-CA27-42F8-84DF-923F6A02B4FD}" srcOrd="5" destOrd="0" presId="urn:microsoft.com/office/officeart/2005/8/layout/arrow2"/>
    <dgm:cxn modelId="{A6D0282B-6EFB-477E-9B8A-E88CC5B94CAF}" type="presParOf" srcId="{D89A46CF-25E1-4041-B986-F280A6FB3DBA}" destId="{D97B68BF-C3B2-492B-A29E-86B58B32F866}" srcOrd="6" destOrd="0" presId="urn:microsoft.com/office/officeart/2005/8/layout/arrow2"/>
    <dgm:cxn modelId="{684FBBB2-687F-4E35-9419-2FD7C3664D5B}" type="presParOf" srcId="{D89A46CF-25E1-4041-B986-F280A6FB3DBA}" destId="{A19E9F35-D1AF-4DFD-A9EF-63734896BC87}" srcOrd="7" destOrd="0" presId="urn:microsoft.com/office/officeart/2005/8/layout/arrow2"/>
    <dgm:cxn modelId="{A9DCF21E-059D-4EE2-A867-1C0712976300}" type="presParOf" srcId="{D89A46CF-25E1-4041-B986-F280A6FB3DBA}" destId="{9A56FFDB-804D-4AC4-8CED-D2368CF77058}" srcOrd="8" destOrd="0" presId="urn:microsoft.com/office/officeart/2005/8/layout/arrow2"/>
    <dgm:cxn modelId="{9B25B909-5FEA-48AC-A8E2-1DC163D9E1B1}" type="presParOf" srcId="{D89A46CF-25E1-4041-B986-F280A6FB3DBA}" destId="{30E839EE-AC5F-48C9-A322-4C4D7F05713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D8B9C6A-E9CA-4F3C-96E8-4EE150633626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666552F-C9BC-4A37-86B5-2960C13D808E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Jóvenes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FCB61CA7-F517-43F0-9709-8288B6D92E9D}" type="parTrans" cxnId="{A2CCEB2C-AF3C-4917-935C-31CF4E75B651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56D06238-54F5-40C7-8B9B-59FB4E5AD033}" type="sibTrans" cxnId="{A2CCEB2C-AF3C-4917-935C-31CF4E75B651}">
      <dgm:prSet custT="1"/>
      <dgm:spPr/>
      <dgm:t>
        <a:bodyPr/>
        <a:lstStyle/>
        <a:p>
          <a:endParaRPr lang="es-ES" sz="1600">
            <a:latin typeface="Arial Narrow" panose="020B0606020202030204" pitchFamily="34" charset="0"/>
          </a:endParaRPr>
        </a:p>
      </dgm:t>
    </dgm:pt>
    <dgm:pt modelId="{3A3FCC2B-303A-4065-A1C4-0CA3D9726ABB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Niños y Niñas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78E579A9-1DAF-4CFB-A718-A260B2D95F60}" type="parTrans" cxnId="{4D7804DF-1AC3-43F0-9BB6-B71F8BF4E5DC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0CA89B9D-3E7D-4B4A-81A1-D8478C0A12C7}" type="sibTrans" cxnId="{4D7804DF-1AC3-43F0-9BB6-B71F8BF4E5DC}">
      <dgm:prSet custT="1"/>
      <dgm:spPr/>
      <dgm:t>
        <a:bodyPr/>
        <a:lstStyle/>
        <a:p>
          <a:endParaRPr lang="es-ES" sz="1600">
            <a:latin typeface="Arial Narrow" panose="020B0606020202030204" pitchFamily="34" charset="0"/>
          </a:endParaRPr>
        </a:p>
      </dgm:t>
    </dgm:pt>
    <dgm:pt modelId="{44414B60-A735-46FF-ACDA-00B41B2B85E3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Familias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7E4C8507-5AB6-4EA3-BE98-4A0D7591C32C}" type="parTrans" cxnId="{E11B9E39-71AC-4D57-A6F6-9E891F729C5C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27F7F832-0513-4F89-8C5E-3D0C95F91F4D}" type="sibTrans" cxnId="{E11B9E39-71AC-4D57-A6F6-9E891F729C5C}">
      <dgm:prSet custT="1"/>
      <dgm:spPr/>
      <dgm:t>
        <a:bodyPr/>
        <a:lstStyle/>
        <a:p>
          <a:endParaRPr lang="es-ES" sz="1600">
            <a:latin typeface="Arial Narrow" panose="020B0606020202030204" pitchFamily="34" charset="0"/>
          </a:endParaRPr>
        </a:p>
      </dgm:t>
    </dgm:pt>
    <dgm:pt modelId="{BDAD0627-0C0F-45D8-9189-5EC72DF1385A}">
      <dgm:prSet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Colaboradores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A0B2A03C-2896-4EEA-8989-0AD81F205BAD}" type="parTrans" cxnId="{7448BF27-99B3-40AF-AB68-1190BF874977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ABF03FEB-71B6-4FBA-9712-DAD6A9912EE2}" type="sibTrans" cxnId="{7448BF27-99B3-40AF-AB68-1190BF874977}">
      <dgm:prSet custT="1"/>
      <dgm:spPr/>
      <dgm:t>
        <a:bodyPr/>
        <a:lstStyle/>
        <a:p>
          <a:endParaRPr lang="es-ES" sz="1600">
            <a:latin typeface="Arial Narrow" panose="020B0606020202030204" pitchFamily="34" charset="0"/>
          </a:endParaRPr>
        </a:p>
      </dgm:t>
    </dgm:pt>
    <dgm:pt modelId="{EDC82226-F2A4-48A9-B17E-0CEA47DE2E2F}">
      <dgm:prSet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Equipos de Pastoral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722D490F-2222-4209-A858-50DD1A449CBE}" type="parTrans" cxnId="{41E32E42-9FE3-4593-B7B6-DE7A384D4970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5ECF8406-8A7F-4AEB-9959-1E5FA4DA8556}" type="sibTrans" cxnId="{41E32E42-9FE3-4593-B7B6-DE7A384D4970}">
      <dgm:prSet custT="1"/>
      <dgm:spPr/>
      <dgm:t>
        <a:bodyPr/>
        <a:lstStyle/>
        <a:p>
          <a:endParaRPr lang="es-ES" sz="1600">
            <a:latin typeface="Arial Narrow" panose="020B0606020202030204" pitchFamily="34" charset="0"/>
          </a:endParaRPr>
        </a:p>
      </dgm:t>
    </dgm:pt>
    <dgm:pt modelId="{C8B227FD-0B4A-4F39-98DA-6CDDC2B947A4}" type="pres">
      <dgm:prSet presAssocID="{8D8B9C6A-E9CA-4F3C-96E8-4EE15063362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56A9D99-A47B-4693-81A8-1A935F9DD828}" type="pres">
      <dgm:prSet presAssocID="{8666552F-C9BC-4A37-86B5-2960C13D808E}" presName="node" presStyleLbl="node1" presStyleIdx="0" presStyleCnt="5" custScaleX="1491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AD2236-6CEE-4D95-8924-0BAE30FE0D3F}" type="pres">
      <dgm:prSet presAssocID="{56D06238-54F5-40C7-8B9B-59FB4E5AD033}" presName="sibTrans" presStyleLbl="sibTrans2D1" presStyleIdx="0" presStyleCnt="5"/>
      <dgm:spPr/>
      <dgm:t>
        <a:bodyPr/>
        <a:lstStyle/>
        <a:p>
          <a:endParaRPr lang="es-CO"/>
        </a:p>
      </dgm:t>
    </dgm:pt>
    <dgm:pt modelId="{C8B5ABD7-307A-4354-8418-EF6D3E3CC994}" type="pres">
      <dgm:prSet presAssocID="{56D06238-54F5-40C7-8B9B-59FB4E5AD033}" presName="connectorText" presStyleLbl="sibTrans2D1" presStyleIdx="0" presStyleCnt="5"/>
      <dgm:spPr/>
      <dgm:t>
        <a:bodyPr/>
        <a:lstStyle/>
        <a:p>
          <a:endParaRPr lang="es-CO"/>
        </a:p>
      </dgm:t>
    </dgm:pt>
    <dgm:pt modelId="{F2C1175A-5931-4DCC-AF60-1C451CEA8D9C}" type="pres">
      <dgm:prSet presAssocID="{3A3FCC2B-303A-4065-A1C4-0CA3D9726ABB}" presName="node" presStyleLbl="node1" presStyleIdx="1" presStyleCnt="5" custScaleX="1491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4499752-92D9-42C9-BEAF-DDFEF018370D}" type="pres">
      <dgm:prSet presAssocID="{0CA89B9D-3E7D-4B4A-81A1-D8478C0A12C7}" presName="sibTrans" presStyleLbl="sibTrans2D1" presStyleIdx="1" presStyleCnt="5"/>
      <dgm:spPr/>
      <dgm:t>
        <a:bodyPr/>
        <a:lstStyle/>
        <a:p>
          <a:endParaRPr lang="es-CO"/>
        </a:p>
      </dgm:t>
    </dgm:pt>
    <dgm:pt modelId="{B85CA621-F215-4159-B99E-4781C194C415}" type="pres">
      <dgm:prSet presAssocID="{0CA89B9D-3E7D-4B4A-81A1-D8478C0A12C7}" presName="connectorText" presStyleLbl="sibTrans2D1" presStyleIdx="1" presStyleCnt="5"/>
      <dgm:spPr/>
      <dgm:t>
        <a:bodyPr/>
        <a:lstStyle/>
        <a:p>
          <a:endParaRPr lang="es-CO"/>
        </a:p>
      </dgm:t>
    </dgm:pt>
    <dgm:pt modelId="{38399C0A-8B1A-47F8-9F66-A64021F5DBEE}" type="pres">
      <dgm:prSet presAssocID="{44414B60-A735-46FF-ACDA-00B41B2B85E3}" presName="node" presStyleLbl="node1" presStyleIdx="2" presStyleCnt="5" custScaleX="149137" custRadScaleRad="108877" custRadScaleInc="-1669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03B1F37-2D20-45E2-BFC6-5920283762AF}" type="pres">
      <dgm:prSet presAssocID="{27F7F832-0513-4F89-8C5E-3D0C95F91F4D}" presName="sibTrans" presStyleLbl="sibTrans2D1" presStyleIdx="2" presStyleCnt="5"/>
      <dgm:spPr/>
      <dgm:t>
        <a:bodyPr/>
        <a:lstStyle/>
        <a:p>
          <a:endParaRPr lang="es-CO"/>
        </a:p>
      </dgm:t>
    </dgm:pt>
    <dgm:pt modelId="{19C60633-6C82-4E4B-B286-E9DE2B09F20E}" type="pres">
      <dgm:prSet presAssocID="{27F7F832-0513-4F89-8C5E-3D0C95F91F4D}" presName="connectorText" presStyleLbl="sibTrans2D1" presStyleIdx="2" presStyleCnt="5"/>
      <dgm:spPr/>
      <dgm:t>
        <a:bodyPr/>
        <a:lstStyle/>
        <a:p>
          <a:endParaRPr lang="es-CO"/>
        </a:p>
      </dgm:t>
    </dgm:pt>
    <dgm:pt modelId="{2AA9F7F7-5BDA-4978-A62D-4A94B696AA60}" type="pres">
      <dgm:prSet presAssocID="{BDAD0627-0C0F-45D8-9189-5EC72DF1385A}" presName="node" presStyleLbl="node1" presStyleIdx="3" presStyleCnt="5" custScaleX="149137" custRadScaleRad="111169" custRadScaleInc="2029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44E1D7B-563C-4662-AD4D-760D792D5DD6}" type="pres">
      <dgm:prSet presAssocID="{ABF03FEB-71B6-4FBA-9712-DAD6A9912EE2}" presName="sibTrans" presStyleLbl="sibTrans2D1" presStyleIdx="3" presStyleCnt="5"/>
      <dgm:spPr/>
      <dgm:t>
        <a:bodyPr/>
        <a:lstStyle/>
        <a:p>
          <a:endParaRPr lang="es-CO"/>
        </a:p>
      </dgm:t>
    </dgm:pt>
    <dgm:pt modelId="{390D4AD1-F44D-4FFF-B282-4B7C84D18146}" type="pres">
      <dgm:prSet presAssocID="{ABF03FEB-71B6-4FBA-9712-DAD6A9912EE2}" presName="connectorText" presStyleLbl="sibTrans2D1" presStyleIdx="3" presStyleCnt="5"/>
      <dgm:spPr/>
      <dgm:t>
        <a:bodyPr/>
        <a:lstStyle/>
        <a:p>
          <a:endParaRPr lang="es-CO"/>
        </a:p>
      </dgm:t>
    </dgm:pt>
    <dgm:pt modelId="{FD8169EF-7E35-4414-B9AF-9BDECE66ADA3}" type="pres">
      <dgm:prSet presAssocID="{EDC82226-F2A4-48A9-B17E-0CEA47DE2E2F}" presName="node" presStyleLbl="node1" presStyleIdx="4" presStyleCnt="5" custScaleX="1491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BA6F52-CFC2-4A85-904B-8B8D915B0464}" type="pres">
      <dgm:prSet presAssocID="{5ECF8406-8A7F-4AEB-9959-1E5FA4DA8556}" presName="sibTrans" presStyleLbl="sibTrans2D1" presStyleIdx="4" presStyleCnt="5"/>
      <dgm:spPr/>
      <dgm:t>
        <a:bodyPr/>
        <a:lstStyle/>
        <a:p>
          <a:endParaRPr lang="es-CO"/>
        </a:p>
      </dgm:t>
    </dgm:pt>
    <dgm:pt modelId="{B3220324-1153-4E0D-AAA6-B62B332BF606}" type="pres">
      <dgm:prSet presAssocID="{5ECF8406-8A7F-4AEB-9959-1E5FA4DA8556}" presName="connectorText" presStyleLbl="sibTrans2D1" presStyleIdx="4" presStyleCnt="5"/>
      <dgm:spPr/>
      <dgm:t>
        <a:bodyPr/>
        <a:lstStyle/>
        <a:p>
          <a:endParaRPr lang="es-CO"/>
        </a:p>
      </dgm:t>
    </dgm:pt>
  </dgm:ptLst>
  <dgm:cxnLst>
    <dgm:cxn modelId="{EA258CF2-1E6B-4A82-B7AA-3E14874629D3}" type="presOf" srcId="{0CA89B9D-3E7D-4B4A-81A1-D8478C0A12C7}" destId="{B4499752-92D9-42C9-BEAF-DDFEF018370D}" srcOrd="0" destOrd="0" presId="urn:microsoft.com/office/officeart/2005/8/layout/cycle7"/>
    <dgm:cxn modelId="{C4824BA8-3C90-4BC3-8992-63949A9866E9}" type="presOf" srcId="{3A3FCC2B-303A-4065-A1C4-0CA3D9726ABB}" destId="{F2C1175A-5931-4DCC-AF60-1C451CEA8D9C}" srcOrd="0" destOrd="0" presId="urn:microsoft.com/office/officeart/2005/8/layout/cycle7"/>
    <dgm:cxn modelId="{818ECF17-4985-4548-B911-015317AB7CEF}" type="presOf" srcId="{5ECF8406-8A7F-4AEB-9959-1E5FA4DA8556}" destId="{C0BA6F52-CFC2-4A85-904B-8B8D915B0464}" srcOrd="0" destOrd="0" presId="urn:microsoft.com/office/officeart/2005/8/layout/cycle7"/>
    <dgm:cxn modelId="{7448BF27-99B3-40AF-AB68-1190BF874977}" srcId="{8D8B9C6A-E9CA-4F3C-96E8-4EE150633626}" destId="{BDAD0627-0C0F-45D8-9189-5EC72DF1385A}" srcOrd="3" destOrd="0" parTransId="{A0B2A03C-2896-4EEA-8989-0AD81F205BAD}" sibTransId="{ABF03FEB-71B6-4FBA-9712-DAD6A9912EE2}"/>
    <dgm:cxn modelId="{494C7D16-704E-447C-BC05-2FD20098BF76}" type="presOf" srcId="{5ECF8406-8A7F-4AEB-9959-1E5FA4DA8556}" destId="{B3220324-1153-4E0D-AAA6-B62B332BF606}" srcOrd="1" destOrd="0" presId="urn:microsoft.com/office/officeart/2005/8/layout/cycle7"/>
    <dgm:cxn modelId="{31B23C6D-8478-42EC-B3AB-E302551C4CF2}" type="presOf" srcId="{56D06238-54F5-40C7-8B9B-59FB4E5AD033}" destId="{7DAD2236-6CEE-4D95-8924-0BAE30FE0D3F}" srcOrd="0" destOrd="0" presId="urn:microsoft.com/office/officeart/2005/8/layout/cycle7"/>
    <dgm:cxn modelId="{9C3A595B-CACB-4CC0-AFAD-59FBFE6C85C7}" type="presOf" srcId="{BDAD0627-0C0F-45D8-9189-5EC72DF1385A}" destId="{2AA9F7F7-5BDA-4978-A62D-4A94B696AA60}" srcOrd="0" destOrd="0" presId="urn:microsoft.com/office/officeart/2005/8/layout/cycle7"/>
    <dgm:cxn modelId="{95EC4C9E-F332-4C6A-BCE3-EE414D29BFA8}" type="presOf" srcId="{8666552F-C9BC-4A37-86B5-2960C13D808E}" destId="{756A9D99-A47B-4693-81A8-1A935F9DD828}" srcOrd="0" destOrd="0" presId="urn:microsoft.com/office/officeart/2005/8/layout/cycle7"/>
    <dgm:cxn modelId="{7199E854-2C07-45A0-888D-B31671669DD0}" type="presOf" srcId="{EDC82226-F2A4-48A9-B17E-0CEA47DE2E2F}" destId="{FD8169EF-7E35-4414-B9AF-9BDECE66ADA3}" srcOrd="0" destOrd="0" presId="urn:microsoft.com/office/officeart/2005/8/layout/cycle7"/>
    <dgm:cxn modelId="{41E32E42-9FE3-4593-B7B6-DE7A384D4970}" srcId="{8D8B9C6A-E9CA-4F3C-96E8-4EE150633626}" destId="{EDC82226-F2A4-48A9-B17E-0CEA47DE2E2F}" srcOrd="4" destOrd="0" parTransId="{722D490F-2222-4209-A858-50DD1A449CBE}" sibTransId="{5ECF8406-8A7F-4AEB-9959-1E5FA4DA8556}"/>
    <dgm:cxn modelId="{7F84EB25-EABE-498B-925A-CAD514ECF9E5}" type="presOf" srcId="{ABF03FEB-71B6-4FBA-9712-DAD6A9912EE2}" destId="{390D4AD1-F44D-4FFF-B282-4B7C84D18146}" srcOrd="1" destOrd="0" presId="urn:microsoft.com/office/officeart/2005/8/layout/cycle7"/>
    <dgm:cxn modelId="{8554E507-9B29-45B3-80B8-7F075E4E310C}" type="presOf" srcId="{56D06238-54F5-40C7-8B9B-59FB4E5AD033}" destId="{C8B5ABD7-307A-4354-8418-EF6D3E3CC994}" srcOrd="1" destOrd="0" presId="urn:microsoft.com/office/officeart/2005/8/layout/cycle7"/>
    <dgm:cxn modelId="{087F8FA9-6249-4F38-BE74-24F2AE505EC3}" type="presOf" srcId="{ABF03FEB-71B6-4FBA-9712-DAD6A9912EE2}" destId="{044E1D7B-563C-4662-AD4D-760D792D5DD6}" srcOrd="0" destOrd="0" presId="urn:microsoft.com/office/officeart/2005/8/layout/cycle7"/>
    <dgm:cxn modelId="{E11B9E39-71AC-4D57-A6F6-9E891F729C5C}" srcId="{8D8B9C6A-E9CA-4F3C-96E8-4EE150633626}" destId="{44414B60-A735-46FF-ACDA-00B41B2B85E3}" srcOrd="2" destOrd="0" parTransId="{7E4C8507-5AB6-4EA3-BE98-4A0D7591C32C}" sibTransId="{27F7F832-0513-4F89-8C5E-3D0C95F91F4D}"/>
    <dgm:cxn modelId="{1B64E8B5-1DB8-457F-B396-6210A8B4EAC4}" type="presOf" srcId="{44414B60-A735-46FF-ACDA-00B41B2B85E3}" destId="{38399C0A-8B1A-47F8-9F66-A64021F5DBEE}" srcOrd="0" destOrd="0" presId="urn:microsoft.com/office/officeart/2005/8/layout/cycle7"/>
    <dgm:cxn modelId="{FBDB178A-E422-492E-A2BE-32A0576B285B}" type="presOf" srcId="{8D8B9C6A-E9CA-4F3C-96E8-4EE150633626}" destId="{C8B227FD-0B4A-4F39-98DA-6CDDC2B947A4}" srcOrd="0" destOrd="0" presId="urn:microsoft.com/office/officeart/2005/8/layout/cycle7"/>
    <dgm:cxn modelId="{4D7804DF-1AC3-43F0-9BB6-B71F8BF4E5DC}" srcId="{8D8B9C6A-E9CA-4F3C-96E8-4EE150633626}" destId="{3A3FCC2B-303A-4065-A1C4-0CA3D9726ABB}" srcOrd="1" destOrd="0" parTransId="{78E579A9-1DAF-4CFB-A718-A260B2D95F60}" sibTransId="{0CA89B9D-3E7D-4B4A-81A1-D8478C0A12C7}"/>
    <dgm:cxn modelId="{C6FBDB43-CE34-4224-889C-3035537F031B}" type="presOf" srcId="{27F7F832-0513-4F89-8C5E-3D0C95F91F4D}" destId="{303B1F37-2D20-45E2-BFC6-5920283762AF}" srcOrd="0" destOrd="0" presId="urn:microsoft.com/office/officeart/2005/8/layout/cycle7"/>
    <dgm:cxn modelId="{8D5810CA-4CB3-4AF2-8D18-6E0546DC1195}" type="presOf" srcId="{27F7F832-0513-4F89-8C5E-3D0C95F91F4D}" destId="{19C60633-6C82-4E4B-B286-E9DE2B09F20E}" srcOrd="1" destOrd="0" presId="urn:microsoft.com/office/officeart/2005/8/layout/cycle7"/>
    <dgm:cxn modelId="{A2CCEB2C-AF3C-4917-935C-31CF4E75B651}" srcId="{8D8B9C6A-E9CA-4F3C-96E8-4EE150633626}" destId="{8666552F-C9BC-4A37-86B5-2960C13D808E}" srcOrd="0" destOrd="0" parTransId="{FCB61CA7-F517-43F0-9709-8288B6D92E9D}" sibTransId="{56D06238-54F5-40C7-8B9B-59FB4E5AD033}"/>
    <dgm:cxn modelId="{1E36FB34-4499-4A72-A511-4B655FDA5366}" type="presOf" srcId="{0CA89B9D-3E7D-4B4A-81A1-D8478C0A12C7}" destId="{B85CA621-F215-4159-B99E-4781C194C415}" srcOrd="1" destOrd="0" presId="urn:microsoft.com/office/officeart/2005/8/layout/cycle7"/>
    <dgm:cxn modelId="{8EF04CF7-1BC0-4BCF-AA8B-9B4BD401A394}" type="presParOf" srcId="{C8B227FD-0B4A-4F39-98DA-6CDDC2B947A4}" destId="{756A9D99-A47B-4693-81A8-1A935F9DD828}" srcOrd="0" destOrd="0" presId="urn:microsoft.com/office/officeart/2005/8/layout/cycle7"/>
    <dgm:cxn modelId="{064BAD1C-5DD6-4325-805F-3F87F952705C}" type="presParOf" srcId="{C8B227FD-0B4A-4F39-98DA-6CDDC2B947A4}" destId="{7DAD2236-6CEE-4D95-8924-0BAE30FE0D3F}" srcOrd="1" destOrd="0" presId="urn:microsoft.com/office/officeart/2005/8/layout/cycle7"/>
    <dgm:cxn modelId="{C81C89AB-13F2-4898-8748-32315D0362F6}" type="presParOf" srcId="{7DAD2236-6CEE-4D95-8924-0BAE30FE0D3F}" destId="{C8B5ABD7-307A-4354-8418-EF6D3E3CC994}" srcOrd="0" destOrd="0" presId="urn:microsoft.com/office/officeart/2005/8/layout/cycle7"/>
    <dgm:cxn modelId="{02B1919C-064A-4F2E-AE60-729175BA35D3}" type="presParOf" srcId="{C8B227FD-0B4A-4F39-98DA-6CDDC2B947A4}" destId="{F2C1175A-5931-4DCC-AF60-1C451CEA8D9C}" srcOrd="2" destOrd="0" presId="urn:microsoft.com/office/officeart/2005/8/layout/cycle7"/>
    <dgm:cxn modelId="{DB1628F0-0AA1-4C79-AFA3-4970A57BA40E}" type="presParOf" srcId="{C8B227FD-0B4A-4F39-98DA-6CDDC2B947A4}" destId="{B4499752-92D9-42C9-BEAF-DDFEF018370D}" srcOrd="3" destOrd="0" presId="urn:microsoft.com/office/officeart/2005/8/layout/cycle7"/>
    <dgm:cxn modelId="{792EBA78-0D72-4274-A8A0-68FA2903E1C8}" type="presParOf" srcId="{B4499752-92D9-42C9-BEAF-DDFEF018370D}" destId="{B85CA621-F215-4159-B99E-4781C194C415}" srcOrd="0" destOrd="0" presId="urn:microsoft.com/office/officeart/2005/8/layout/cycle7"/>
    <dgm:cxn modelId="{E3D0AC94-97FE-495E-8131-A48263F8B9D8}" type="presParOf" srcId="{C8B227FD-0B4A-4F39-98DA-6CDDC2B947A4}" destId="{38399C0A-8B1A-47F8-9F66-A64021F5DBEE}" srcOrd="4" destOrd="0" presId="urn:microsoft.com/office/officeart/2005/8/layout/cycle7"/>
    <dgm:cxn modelId="{DC02F4AF-7F45-4B4D-B82D-7301231E5B7E}" type="presParOf" srcId="{C8B227FD-0B4A-4F39-98DA-6CDDC2B947A4}" destId="{303B1F37-2D20-45E2-BFC6-5920283762AF}" srcOrd="5" destOrd="0" presId="urn:microsoft.com/office/officeart/2005/8/layout/cycle7"/>
    <dgm:cxn modelId="{9455B2D0-6444-4E28-8C16-39389905C7A1}" type="presParOf" srcId="{303B1F37-2D20-45E2-BFC6-5920283762AF}" destId="{19C60633-6C82-4E4B-B286-E9DE2B09F20E}" srcOrd="0" destOrd="0" presId="urn:microsoft.com/office/officeart/2005/8/layout/cycle7"/>
    <dgm:cxn modelId="{FFC0B29F-CB12-4831-98CA-F80BE91DC59D}" type="presParOf" srcId="{C8B227FD-0B4A-4F39-98DA-6CDDC2B947A4}" destId="{2AA9F7F7-5BDA-4978-A62D-4A94B696AA60}" srcOrd="6" destOrd="0" presId="urn:microsoft.com/office/officeart/2005/8/layout/cycle7"/>
    <dgm:cxn modelId="{2D056F61-E1C7-4AE1-B4AA-69994B0839D5}" type="presParOf" srcId="{C8B227FD-0B4A-4F39-98DA-6CDDC2B947A4}" destId="{044E1D7B-563C-4662-AD4D-760D792D5DD6}" srcOrd="7" destOrd="0" presId="urn:microsoft.com/office/officeart/2005/8/layout/cycle7"/>
    <dgm:cxn modelId="{9E990896-B74D-42FE-B521-F02560870A39}" type="presParOf" srcId="{044E1D7B-563C-4662-AD4D-760D792D5DD6}" destId="{390D4AD1-F44D-4FFF-B282-4B7C84D18146}" srcOrd="0" destOrd="0" presId="urn:microsoft.com/office/officeart/2005/8/layout/cycle7"/>
    <dgm:cxn modelId="{A3BCA151-3FA9-430D-8EF1-A8107B65833F}" type="presParOf" srcId="{C8B227FD-0B4A-4F39-98DA-6CDDC2B947A4}" destId="{FD8169EF-7E35-4414-B9AF-9BDECE66ADA3}" srcOrd="8" destOrd="0" presId="urn:microsoft.com/office/officeart/2005/8/layout/cycle7"/>
    <dgm:cxn modelId="{2F0D0A50-59E0-4A57-A67D-FF4700565843}" type="presParOf" srcId="{C8B227FD-0B4A-4F39-98DA-6CDDC2B947A4}" destId="{C0BA6F52-CFC2-4A85-904B-8B8D915B0464}" srcOrd="9" destOrd="0" presId="urn:microsoft.com/office/officeart/2005/8/layout/cycle7"/>
    <dgm:cxn modelId="{D7460913-2095-4621-B09B-8AC8686FC497}" type="presParOf" srcId="{C0BA6F52-CFC2-4A85-904B-8B8D915B0464}" destId="{B3220324-1153-4E0D-AAA6-B62B332BF60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6BDCFAC-4A7D-42B7-9094-793DA1146F79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5C8A6CD-E244-4B70-95E1-BEF7170F3BD3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Reto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128C7B29-37E8-474D-BECE-8B4C56FFEDE8}" type="parTrans" cxnId="{34516DD8-75B5-4CF1-9705-7A7DC1931BFF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754B3109-0DAA-4256-AB98-DB590F674C8B}" type="sibTrans" cxnId="{34516DD8-75B5-4CF1-9705-7A7DC1931BFF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B027B75E-E38B-4092-B37B-8F8268CF744E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Objetivo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1EADE548-555B-4418-9657-5B21CA69146D}" type="parTrans" cxnId="{FF11ACE9-0CEF-4BA8-80E2-2A4F87D5F911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B3224108-8EBE-466D-B285-E866BA872BAD}" type="sibTrans" cxnId="{FF11ACE9-0CEF-4BA8-80E2-2A4F87D5F911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F9142C6A-EDAB-4642-83A4-85F1FEA3A0AB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Clave de Contenido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79BADB4F-5027-422A-A712-F2EFFFA5E116}" type="parTrans" cxnId="{3182B062-6BAC-41CC-8E1B-AA2A8286693F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036C0E4C-04CA-4BE4-9FB6-4279D9CAE011}" type="sibTrans" cxnId="{3182B062-6BAC-41CC-8E1B-AA2A8286693F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44698F74-A11C-4B40-97A5-1D53E1FEE8A5}">
      <dgm:prSet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Temas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1E0FEE89-7C60-4149-A282-86C28DCAD125}" type="parTrans" cxnId="{84812689-3FBF-44F2-B183-3042DDA55F35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B59727FD-09A5-4456-90B5-0A96773D1DD8}" type="sibTrans" cxnId="{84812689-3FBF-44F2-B183-3042DDA55F35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C33CFC65-07A3-448B-9152-4001484B7EF6}">
      <dgm:prSet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Descripción del Destinatario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33D17E55-D236-4EE1-97D4-4CF704C851A2}" type="parTrans" cxnId="{DD95D8FE-FDDC-4629-8316-C1B0C7333123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2F426C4F-75E7-44C7-AC58-4AB717333E22}" type="sibTrans" cxnId="{DD95D8FE-FDDC-4629-8316-C1B0C7333123}">
      <dgm:prSet/>
      <dgm:spPr/>
      <dgm:t>
        <a:bodyPr/>
        <a:lstStyle/>
        <a:p>
          <a:endParaRPr lang="es-ES" sz="2400">
            <a:latin typeface="Arial Narrow" panose="020B0606020202030204" pitchFamily="34" charset="0"/>
          </a:endParaRPr>
        </a:p>
      </dgm:t>
    </dgm:pt>
    <dgm:pt modelId="{7C4B79DE-A9FC-4EDA-A1A3-A8B0EF9471B4}" type="pres">
      <dgm:prSet presAssocID="{96BDCFAC-4A7D-42B7-9094-793DA1146F7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3C3A5912-43DF-49A9-88C5-1B1463063EC5}" type="pres">
      <dgm:prSet presAssocID="{C33CFC65-07A3-448B-9152-4001484B7EF6}" presName="composite" presStyleCnt="0"/>
      <dgm:spPr/>
    </dgm:pt>
    <dgm:pt modelId="{FEBE430F-73AC-4EE1-9363-8BAFB629CBBE}" type="pres">
      <dgm:prSet presAssocID="{C33CFC65-07A3-448B-9152-4001484B7EF6}" presName="bentUpArrow1" presStyleLbl="alignImgPlace1" presStyleIdx="0" presStyleCnt="4"/>
      <dgm:spPr/>
    </dgm:pt>
    <dgm:pt modelId="{C92BDFA5-98C7-42E8-B68D-F0C0A6F85337}" type="pres">
      <dgm:prSet presAssocID="{C33CFC65-07A3-448B-9152-4001484B7EF6}" presName="ParentText" presStyleLbl="node1" presStyleIdx="0" presStyleCnt="5" custScaleX="24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4BC4673-AE8A-45D2-84E3-338A48AF0D7A}" type="pres">
      <dgm:prSet presAssocID="{C33CFC65-07A3-448B-9152-4001484B7EF6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F4133FDA-198D-4110-B48A-50FA3431134B}" type="pres">
      <dgm:prSet presAssocID="{2F426C4F-75E7-44C7-AC58-4AB717333E22}" presName="sibTrans" presStyleCnt="0"/>
      <dgm:spPr/>
    </dgm:pt>
    <dgm:pt modelId="{935567C7-0AEC-4C4A-8869-F18AE172A929}" type="pres">
      <dgm:prSet presAssocID="{B5C8A6CD-E244-4B70-95E1-BEF7170F3BD3}" presName="composite" presStyleCnt="0"/>
      <dgm:spPr/>
    </dgm:pt>
    <dgm:pt modelId="{6F5A5BD0-B33B-4D58-A3EB-D3866DFBD719}" type="pres">
      <dgm:prSet presAssocID="{B5C8A6CD-E244-4B70-95E1-BEF7170F3BD3}" presName="bentUpArrow1" presStyleLbl="alignImgPlace1" presStyleIdx="1" presStyleCnt="4"/>
      <dgm:spPr/>
    </dgm:pt>
    <dgm:pt modelId="{0CEAC23B-2F1D-41B0-99D4-7AF30C7D9E4E}" type="pres">
      <dgm:prSet presAssocID="{B5C8A6CD-E244-4B70-95E1-BEF7170F3BD3}" presName="ParentText" presStyleLbl="node1" presStyleIdx="1" presStyleCnt="5" custScaleX="24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8EFCCF-45F4-47C6-BF5D-4ACF702F6776}" type="pres">
      <dgm:prSet presAssocID="{B5C8A6CD-E244-4B70-95E1-BEF7170F3BD3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2B2579-11FE-473D-8D26-AA9492DB4E1A}" type="pres">
      <dgm:prSet presAssocID="{754B3109-0DAA-4256-AB98-DB590F674C8B}" presName="sibTrans" presStyleCnt="0"/>
      <dgm:spPr/>
    </dgm:pt>
    <dgm:pt modelId="{7A9C3D11-044A-417B-BAD5-A6340E488F58}" type="pres">
      <dgm:prSet presAssocID="{B027B75E-E38B-4092-B37B-8F8268CF744E}" presName="composite" presStyleCnt="0"/>
      <dgm:spPr/>
    </dgm:pt>
    <dgm:pt modelId="{A34E68C5-D53F-41E3-98E3-67739DB21C2B}" type="pres">
      <dgm:prSet presAssocID="{B027B75E-E38B-4092-B37B-8F8268CF744E}" presName="bentUpArrow1" presStyleLbl="alignImgPlace1" presStyleIdx="2" presStyleCnt="4"/>
      <dgm:spPr/>
    </dgm:pt>
    <dgm:pt modelId="{7A448F51-EDFA-4018-84BE-168FD580B2B4}" type="pres">
      <dgm:prSet presAssocID="{B027B75E-E38B-4092-B37B-8F8268CF744E}" presName="ParentText" presStyleLbl="node1" presStyleIdx="2" presStyleCnt="5" custScaleX="24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CEF36F4-A8BA-4A4D-97A8-63E404A06971}" type="pres">
      <dgm:prSet presAssocID="{B027B75E-E38B-4092-B37B-8F8268CF744E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77AF69-0C24-43E2-BA84-90DE8D1C916E}" type="pres">
      <dgm:prSet presAssocID="{B3224108-8EBE-466D-B285-E866BA872BAD}" presName="sibTrans" presStyleCnt="0"/>
      <dgm:spPr/>
    </dgm:pt>
    <dgm:pt modelId="{BDFEFFF1-5974-45DF-BDC2-23CB4389FB3A}" type="pres">
      <dgm:prSet presAssocID="{F9142C6A-EDAB-4642-83A4-85F1FEA3A0AB}" presName="composite" presStyleCnt="0"/>
      <dgm:spPr/>
    </dgm:pt>
    <dgm:pt modelId="{9FAE581A-133A-490D-B735-9C61C9F7F29C}" type="pres">
      <dgm:prSet presAssocID="{F9142C6A-EDAB-4642-83A4-85F1FEA3A0AB}" presName="bentUpArrow1" presStyleLbl="alignImgPlace1" presStyleIdx="3" presStyleCnt="4"/>
      <dgm:spPr/>
    </dgm:pt>
    <dgm:pt modelId="{155E9281-6068-4E39-965A-67C485A3A326}" type="pres">
      <dgm:prSet presAssocID="{F9142C6A-EDAB-4642-83A4-85F1FEA3A0AB}" presName="ParentText" presStyleLbl="node1" presStyleIdx="3" presStyleCnt="5" custScaleX="24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77DD692-EC5C-4B39-9629-344D9D5CFD59}" type="pres">
      <dgm:prSet presAssocID="{F9142C6A-EDAB-4642-83A4-85F1FEA3A0AB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16C93A-A0CD-4B1C-BA13-A574AEB4D96E}" type="pres">
      <dgm:prSet presAssocID="{036C0E4C-04CA-4BE4-9FB6-4279D9CAE011}" presName="sibTrans" presStyleCnt="0"/>
      <dgm:spPr/>
    </dgm:pt>
    <dgm:pt modelId="{1AA6C32C-1553-4F52-A477-F1B7895D99F3}" type="pres">
      <dgm:prSet presAssocID="{44698F74-A11C-4B40-97A5-1D53E1FEE8A5}" presName="composite" presStyleCnt="0"/>
      <dgm:spPr/>
    </dgm:pt>
    <dgm:pt modelId="{62E0DDB0-5963-4528-83FF-71EFE5CE0CC6}" type="pres">
      <dgm:prSet presAssocID="{44698F74-A11C-4B40-97A5-1D53E1FEE8A5}" presName="ParentText" presStyleLbl="node1" presStyleIdx="4" presStyleCnt="5" custScaleX="24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D2578E8-9F8F-4899-9B15-0DF4636C7993}" type="presOf" srcId="{B027B75E-E38B-4092-B37B-8F8268CF744E}" destId="{7A448F51-EDFA-4018-84BE-168FD580B2B4}" srcOrd="0" destOrd="0" presId="urn:microsoft.com/office/officeart/2005/8/layout/StepDownProcess"/>
    <dgm:cxn modelId="{3182B062-6BAC-41CC-8E1B-AA2A8286693F}" srcId="{96BDCFAC-4A7D-42B7-9094-793DA1146F79}" destId="{F9142C6A-EDAB-4642-83A4-85F1FEA3A0AB}" srcOrd="3" destOrd="0" parTransId="{79BADB4F-5027-422A-A712-F2EFFFA5E116}" sibTransId="{036C0E4C-04CA-4BE4-9FB6-4279D9CAE011}"/>
    <dgm:cxn modelId="{BD032016-9BD3-4971-8CD6-90C1E69E4BE8}" type="presOf" srcId="{B5C8A6CD-E244-4B70-95E1-BEF7170F3BD3}" destId="{0CEAC23B-2F1D-41B0-99D4-7AF30C7D9E4E}" srcOrd="0" destOrd="0" presId="urn:microsoft.com/office/officeart/2005/8/layout/StepDownProcess"/>
    <dgm:cxn modelId="{EE0EA175-6A8F-4BB6-8768-14C61D861949}" type="presOf" srcId="{44698F74-A11C-4B40-97A5-1D53E1FEE8A5}" destId="{62E0DDB0-5963-4528-83FF-71EFE5CE0CC6}" srcOrd="0" destOrd="0" presId="urn:microsoft.com/office/officeart/2005/8/layout/StepDownProcess"/>
    <dgm:cxn modelId="{FF11ACE9-0CEF-4BA8-80E2-2A4F87D5F911}" srcId="{96BDCFAC-4A7D-42B7-9094-793DA1146F79}" destId="{B027B75E-E38B-4092-B37B-8F8268CF744E}" srcOrd="2" destOrd="0" parTransId="{1EADE548-555B-4418-9657-5B21CA69146D}" sibTransId="{B3224108-8EBE-466D-B285-E866BA872BAD}"/>
    <dgm:cxn modelId="{DD95D8FE-FDDC-4629-8316-C1B0C7333123}" srcId="{96BDCFAC-4A7D-42B7-9094-793DA1146F79}" destId="{C33CFC65-07A3-448B-9152-4001484B7EF6}" srcOrd="0" destOrd="0" parTransId="{33D17E55-D236-4EE1-97D4-4CF704C851A2}" sibTransId="{2F426C4F-75E7-44C7-AC58-4AB717333E22}"/>
    <dgm:cxn modelId="{002BEDF5-605F-4B8A-876C-F11C3A13D75F}" type="presOf" srcId="{F9142C6A-EDAB-4642-83A4-85F1FEA3A0AB}" destId="{155E9281-6068-4E39-965A-67C485A3A326}" srcOrd="0" destOrd="0" presId="urn:microsoft.com/office/officeart/2005/8/layout/StepDownProcess"/>
    <dgm:cxn modelId="{6307AFC5-6CEA-40FA-9892-8E8A70F4F191}" type="presOf" srcId="{C33CFC65-07A3-448B-9152-4001484B7EF6}" destId="{C92BDFA5-98C7-42E8-B68D-F0C0A6F85337}" srcOrd="0" destOrd="0" presId="urn:microsoft.com/office/officeart/2005/8/layout/StepDownProcess"/>
    <dgm:cxn modelId="{C32149BD-C0ED-4C5E-8063-2EA17DB6D0EC}" type="presOf" srcId="{96BDCFAC-4A7D-42B7-9094-793DA1146F79}" destId="{7C4B79DE-A9FC-4EDA-A1A3-A8B0EF9471B4}" srcOrd="0" destOrd="0" presId="urn:microsoft.com/office/officeart/2005/8/layout/StepDownProcess"/>
    <dgm:cxn modelId="{34516DD8-75B5-4CF1-9705-7A7DC1931BFF}" srcId="{96BDCFAC-4A7D-42B7-9094-793DA1146F79}" destId="{B5C8A6CD-E244-4B70-95E1-BEF7170F3BD3}" srcOrd="1" destOrd="0" parTransId="{128C7B29-37E8-474D-BECE-8B4C56FFEDE8}" sibTransId="{754B3109-0DAA-4256-AB98-DB590F674C8B}"/>
    <dgm:cxn modelId="{84812689-3FBF-44F2-B183-3042DDA55F35}" srcId="{96BDCFAC-4A7D-42B7-9094-793DA1146F79}" destId="{44698F74-A11C-4B40-97A5-1D53E1FEE8A5}" srcOrd="4" destOrd="0" parTransId="{1E0FEE89-7C60-4149-A282-86C28DCAD125}" sibTransId="{B59727FD-09A5-4456-90B5-0A96773D1DD8}"/>
    <dgm:cxn modelId="{502E6A8C-03F8-4C3D-AF35-C40445203637}" type="presParOf" srcId="{7C4B79DE-A9FC-4EDA-A1A3-A8B0EF9471B4}" destId="{3C3A5912-43DF-49A9-88C5-1B1463063EC5}" srcOrd="0" destOrd="0" presId="urn:microsoft.com/office/officeart/2005/8/layout/StepDownProcess"/>
    <dgm:cxn modelId="{E26B043E-7919-4658-952A-F6FB01542A4A}" type="presParOf" srcId="{3C3A5912-43DF-49A9-88C5-1B1463063EC5}" destId="{FEBE430F-73AC-4EE1-9363-8BAFB629CBBE}" srcOrd="0" destOrd="0" presId="urn:microsoft.com/office/officeart/2005/8/layout/StepDownProcess"/>
    <dgm:cxn modelId="{686552DC-1029-4E61-ACC3-548CA1E20C01}" type="presParOf" srcId="{3C3A5912-43DF-49A9-88C5-1B1463063EC5}" destId="{C92BDFA5-98C7-42E8-B68D-F0C0A6F85337}" srcOrd="1" destOrd="0" presId="urn:microsoft.com/office/officeart/2005/8/layout/StepDownProcess"/>
    <dgm:cxn modelId="{2165A066-F2D5-4F7D-9E24-815DD768DA30}" type="presParOf" srcId="{3C3A5912-43DF-49A9-88C5-1B1463063EC5}" destId="{A4BC4673-AE8A-45D2-84E3-338A48AF0D7A}" srcOrd="2" destOrd="0" presId="urn:microsoft.com/office/officeart/2005/8/layout/StepDownProcess"/>
    <dgm:cxn modelId="{F993DF26-7CB3-4D38-8798-3D7C39233F15}" type="presParOf" srcId="{7C4B79DE-A9FC-4EDA-A1A3-A8B0EF9471B4}" destId="{F4133FDA-198D-4110-B48A-50FA3431134B}" srcOrd="1" destOrd="0" presId="urn:microsoft.com/office/officeart/2005/8/layout/StepDownProcess"/>
    <dgm:cxn modelId="{D5D6DE89-45C8-484E-BD5A-A73B65E6D00D}" type="presParOf" srcId="{7C4B79DE-A9FC-4EDA-A1A3-A8B0EF9471B4}" destId="{935567C7-0AEC-4C4A-8869-F18AE172A929}" srcOrd="2" destOrd="0" presId="urn:microsoft.com/office/officeart/2005/8/layout/StepDownProcess"/>
    <dgm:cxn modelId="{7136D81C-72E0-4596-AC47-6C9C463D783F}" type="presParOf" srcId="{935567C7-0AEC-4C4A-8869-F18AE172A929}" destId="{6F5A5BD0-B33B-4D58-A3EB-D3866DFBD719}" srcOrd="0" destOrd="0" presId="urn:microsoft.com/office/officeart/2005/8/layout/StepDownProcess"/>
    <dgm:cxn modelId="{973D5D71-F4BF-45F3-A6DA-DFBFCC9E334C}" type="presParOf" srcId="{935567C7-0AEC-4C4A-8869-F18AE172A929}" destId="{0CEAC23B-2F1D-41B0-99D4-7AF30C7D9E4E}" srcOrd="1" destOrd="0" presId="urn:microsoft.com/office/officeart/2005/8/layout/StepDownProcess"/>
    <dgm:cxn modelId="{B6F546F9-3E2B-48F1-93C9-965E6D85DB6F}" type="presParOf" srcId="{935567C7-0AEC-4C4A-8869-F18AE172A929}" destId="{3B8EFCCF-45F4-47C6-BF5D-4ACF702F6776}" srcOrd="2" destOrd="0" presId="urn:microsoft.com/office/officeart/2005/8/layout/StepDownProcess"/>
    <dgm:cxn modelId="{C84E0271-5E6E-472C-BF9C-4AFAB751B3A5}" type="presParOf" srcId="{7C4B79DE-A9FC-4EDA-A1A3-A8B0EF9471B4}" destId="{0A2B2579-11FE-473D-8D26-AA9492DB4E1A}" srcOrd="3" destOrd="0" presId="urn:microsoft.com/office/officeart/2005/8/layout/StepDownProcess"/>
    <dgm:cxn modelId="{B1F00AA3-C8F7-489E-A0AA-BA0A3A72209F}" type="presParOf" srcId="{7C4B79DE-A9FC-4EDA-A1A3-A8B0EF9471B4}" destId="{7A9C3D11-044A-417B-BAD5-A6340E488F58}" srcOrd="4" destOrd="0" presId="urn:microsoft.com/office/officeart/2005/8/layout/StepDownProcess"/>
    <dgm:cxn modelId="{1C68D48E-15EB-4773-BC15-3F542F0A91DA}" type="presParOf" srcId="{7A9C3D11-044A-417B-BAD5-A6340E488F58}" destId="{A34E68C5-D53F-41E3-98E3-67739DB21C2B}" srcOrd="0" destOrd="0" presId="urn:microsoft.com/office/officeart/2005/8/layout/StepDownProcess"/>
    <dgm:cxn modelId="{CA0FA2B8-F167-483A-9CF6-242323D263D4}" type="presParOf" srcId="{7A9C3D11-044A-417B-BAD5-A6340E488F58}" destId="{7A448F51-EDFA-4018-84BE-168FD580B2B4}" srcOrd="1" destOrd="0" presId="urn:microsoft.com/office/officeart/2005/8/layout/StepDownProcess"/>
    <dgm:cxn modelId="{17A5A0EA-4F8E-4B52-958B-7CCD1E0232E5}" type="presParOf" srcId="{7A9C3D11-044A-417B-BAD5-A6340E488F58}" destId="{7CEF36F4-A8BA-4A4D-97A8-63E404A06971}" srcOrd="2" destOrd="0" presId="urn:microsoft.com/office/officeart/2005/8/layout/StepDownProcess"/>
    <dgm:cxn modelId="{80B76FFC-42D7-4F43-8F87-3274A0308E0E}" type="presParOf" srcId="{7C4B79DE-A9FC-4EDA-A1A3-A8B0EF9471B4}" destId="{FF77AF69-0C24-43E2-BA84-90DE8D1C916E}" srcOrd="5" destOrd="0" presId="urn:microsoft.com/office/officeart/2005/8/layout/StepDownProcess"/>
    <dgm:cxn modelId="{9AFAD155-BB8C-457E-A8AA-80322391BBD1}" type="presParOf" srcId="{7C4B79DE-A9FC-4EDA-A1A3-A8B0EF9471B4}" destId="{BDFEFFF1-5974-45DF-BDC2-23CB4389FB3A}" srcOrd="6" destOrd="0" presId="urn:microsoft.com/office/officeart/2005/8/layout/StepDownProcess"/>
    <dgm:cxn modelId="{A51D07F5-7764-45EA-B68F-DC7BEC20D3E4}" type="presParOf" srcId="{BDFEFFF1-5974-45DF-BDC2-23CB4389FB3A}" destId="{9FAE581A-133A-490D-B735-9C61C9F7F29C}" srcOrd="0" destOrd="0" presId="urn:microsoft.com/office/officeart/2005/8/layout/StepDownProcess"/>
    <dgm:cxn modelId="{FF77898E-7533-480F-9964-A437C296C919}" type="presParOf" srcId="{BDFEFFF1-5974-45DF-BDC2-23CB4389FB3A}" destId="{155E9281-6068-4E39-965A-67C485A3A326}" srcOrd="1" destOrd="0" presId="urn:microsoft.com/office/officeart/2005/8/layout/StepDownProcess"/>
    <dgm:cxn modelId="{B1C60992-365D-4BCB-8150-840D7C2D13C0}" type="presParOf" srcId="{BDFEFFF1-5974-45DF-BDC2-23CB4389FB3A}" destId="{677DD692-EC5C-4B39-9629-344D9D5CFD59}" srcOrd="2" destOrd="0" presId="urn:microsoft.com/office/officeart/2005/8/layout/StepDownProcess"/>
    <dgm:cxn modelId="{7375CF17-011C-4D23-B97C-460F1A015B6E}" type="presParOf" srcId="{7C4B79DE-A9FC-4EDA-A1A3-A8B0EF9471B4}" destId="{A416C93A-A0CD-4B1C-BA13-A574AEB4D96E}" srcOrd="7" destOrd="0" presId="urn:microsoft.com/office/officeart/2005/8/layout/StepDownProcess"/>
    <dgm:cxn modelId="{649E7C5B-50A8-4A25-893B-CBB32AAF587C}" type="presParOf" srcId="{7C4B79DE-A9FC-4EDA-A1A3-A8B0EF9471B4}" destId="{1AA6C32C-1553-4F52-A477-F1B7895D99F3}" srcOrd="8" destOrd="0" presId="urn:microsoft.com/office/officeart/2005/8/layout/StepDownProcess"/>
    <dgm:cxn modelId="{4E0F1578-D8C7-4554-ACC1-B52BB2A935A4}" type="presParOf" srcId="{1AA6C32C-1553-4F52-A477-F1B7895D99F3}" destId="{62E0DDB0-5963-4528-83FF-71EFE5CE0CC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85A29-6151-4A3A-A380-5EC508915532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899060B-FE1F-4533-BC03-B75C37D14220}">
      <dgm:prSet phldrT="[Texto]" custT="1"/>
      <dgm:spPr/>
      <dgm:t>
        <a:bodyPr/>
        <a:lstStyle/>
        <a:p>
          <a:r>
            <a:rPr lang="es-ES" sz="2000" dirty="0" smtClean="0"/>
            <a:t>Documentos de trabajo: discusión en equipos de pastoral </a:t>
          </a:r>
          <a:endParaRPr lang="es-ES" sz="2000" dirty="0"/>
        </a:p>
      </dgm:t>
    </dgm:pt>
    <dgm:pt modelId="{011FB9EB-17EC-4469-AB70-815A5407D53B}" type="parTrans" cxnId="{F58B6AE3-FAF1-4C85-A024-4C6D8C478585}">
      <dgm:prSet/>
      <dgm:spPr/>
      <dgm:t>
        <a:bodyPr/>
        <a:lstStyle/>
        <a:p>
          <a:endParaRPr lang="es-ES" sz="2800"/>
        </a:p>
      </dgm:t>
    </dgm:pt>
    <dgm:pt modelId="{393AE023-46B7-49BD-B811-70925905B550}" type="sibTrans" cxnId="{F58B6AE3-FAF1-4C85-A024-4C6D8C478585}">
      <dgm:prSet/>
      <dgm:spPr/>
      <dgm:t>
        <a:bodyPr/>
        <a:lstStyle/>
        <a:p>
          <a:endParaRPr lang="es-ES" sz="2800"/>
        </a:p>
      </dgm:t>
    </dgm:pt>
    <dgm:pt modelId="{F6F9EB74-55BC-451C-8EAE-2EC731008886}">
      <dgm:prSet phldrT="[Texto]" custT="1"/>
      <dgm:spPr/>
      <dgm:t>
        <a:bodyPr/>
        <a:lstStyle/>
        <a:p>
          <a:endParaRPr lang="es-ES" sz="2000" dirty="0" smtClean="0"/>
        </a:p>
        <a:p>
          <a:r>
            <a:rPr lang="es-ES" sz="2000" dirty="0" smtClean="0"/>
            <a:t>Sistematización de aportes</a:t>
          </a:r>
        </a:p>
        <a:p>
          <a:endParaRPr lang="es-ES" sz="1100" dirty="0"/>
        </a:p>
      </dgm:t>
    </dgm:pt>
    <dgm:pt modelId="{E4704191-FBBC-49BB-8844-476C20EB0B72}" type="parTrans" cxnId="{5B2BB4F7-3B7B-40D3-9810-1C3020B15B11}">
      <dgm:prSet/>
      <dgm:spPr/>
      <dgm:t>
        <a:bodyPr/>
        <a:lstStyle/>
        <a:p>
          <a:endParaRPr lang="es-ES" sz="2800"/>
        </a:p>
      </dgm:t>
    </dgm:pt>
    <dgm:pt modelId="{4B13C05D-732F-4424-AE66-A9B87EA22748}" type="sibTrans" cxnId="{5B2BB4F7-3B7B-40D3-9810-1C3020B15B11}">
      <dgm:prSet/>
      <dgm:spPr/>
      <dgm:t>
        <a:bodyPr/>
        <a:lstStyle/>
        <a:p>
          <a:endParaRPr lang="es-ES" sz="2800"/>
        </a:p>
      </dgm:t>
    </dgm:pt>
    <dgm:pt modelId="{B235E920-8370-4F6A-81F6-864378A1B29E}">
      <dgm:prSet custT="1"/>
      <dgm:spPr/>
      <dgm:t>
        <a:bodyPr/>
        <a:lstStyle/>
        <a:p>
          <a:endParaRPr lang="es-ES" sz="8000" dirty="0"/>
        </a:p>
      </dgm:t>
    </dgm:pt>
    <dgm:pt modelId="{867995A9-FBD2-41F3-B007-618113F27074}" type="parTrans" cxnId="{13467B61-A404-4AEB-8314-A3FC3E30CE0F}">
      <dgm:prSet/>
      <dgm:spPr/>
      <dgm:t>
        <a:bodyPr/>
        <a:lstStyle/>
        <a:p>
          <a:endParaRPr lang="es-ES" sz="2800"/>
        </a:p>
      </dgm:t>
    </dgm:pt>
    <dgm:pt modelId="{E72E26F9-F81F-49F9-85BD-84067AAC6A31}" type="sibTrans" cxnId="{13467B61-A404-4AEB-8314-A3FC3E30CE0F}">
      <dgm:prSet/>
      <dgm:spPr/>
      <dgm:t>
        <a:bodyPr/>
        <a:lstStyle/>
        <a:p>
          <a:endParaRPr lang="es-ES" sz="2800"/>
        </a:p>
      </dgm:t>
    </dgm:pt>
    <dgm:pt modelId="{F55B0847-9E8C-40FB-A64A-D8CFDA8B7BFC}">
      <dgm:prSet custT="1"/>
      <dgm:spPr/>
      <dgm:t>
        <a:bodyPr/>
        <a:lstStyle/>
        <a:p>
          <a:r>
            <a:rPr lang="es-ES" sz="2000" dirty="0" smtClean="0"/>
            <a:t>Encuentros Virtuales  de análisis </a:t>
          </a:r>
          <a:endParaRPr lang="es-ES" sz="2000" dirty="0"/>
        </a:p>
      </dgm:t>
    </dgm:pt>
    <dgm:pt modelId="{180250D9-3C6D-4571-B351-7772274837B2}" type="parTrans" cxnId="{23FBE775-86B3-4DE1-9911-C47F88FE1E8A}">
      <dgm:prSet/>
      <dgm:spPr/>
      <dgm:t>
        <a:bodyPr/>
        <a:lstStyle/>
        <a:p>
          <a:endParaRPr lang="es-ES" sz="2800"/>
        </a:p>
      </dgm:t>
    </dgm:pt>
    <dgm:pt modelId="{5D4B6B9E-CF31-49E5-9DAA-993D57F802D3}" type="sibTrans" cxnId="{23FBE775-86B3-4DE1-9911-C47F88FE1E8A}">
      <dgm:prSet/>
      <dgm:spPr/>
      <dgm:t>
        <a:bodyPr/>
        <a:lstStyle/>
        <a:p>
          <a:endParaRPr lang="es-ES" sz="2800"/>
        </a:p>
      </dgm:t>
    </dgm:pt>
    <dgm:pt modelId="{2E4F0275-1858-4987-AA58-B2E94BC2726A}">
      <dgm:prSet custT="1"/>
      <dgm:spPr/>
      <dgm:t>
        <a:bodyPr/>
        <a:lstStyle/>
        <a:p>
          <a:r>
            <a:rPr lang="es-ES" sz="2000" dirty="0" smtClean="0"/>
            <a:t>Encuentros Virtuales para definición de acuerdos</a:t>
          </a:r>
          <a:endParaRPr lang="es-ES" sz="2000" dirty="0"/>
        </a:p>
      </dgm:t>
    </dgm:pt>
    <dgm:pt modelId="{B4700EB7-09BA-43F6-BD37-A14B0E865C81}" type="parTrans" cxnId="{183DB9CC-EA43-4A4E-B71B-1FD01C2FEA22}">
      <dgm:prSet/>
      <dgm:spPr/>
      <dgm:t>
        <a:bodyPr/>
        <a:lstStyle/>
        <a:p>
          <a:endParaRPr lang="es-ES" sz="2800"/>
        </a:p>
      </dgm:t>
    </dgm:pt>
    <dgm:pt modelId="{3BD0B91D-9D5D-4926-B018-3F33BA23DF5F}" type="sibTrans" cxnId="{183DB9CC-EA43-4A4E-B71B-1FD01C2FEA22}">
      <dgm:prSet/>
      <dgm:spPr/>
      <dgm:t>
        <a:bodyPr/>
        <a:lstStyle/>
        <a:p>
          <a:endParaRPr lang="es-ES" sz="2800"/>
        </a:p>
      </dgm:t>
    </dgm:pt>
    <dgm:pt modelId="{3209B4D5-AA71-4060-AE61-095DE35DFFC9}">
      <dgm:prSet custT="1"/>
      <dgm:spPr/>
      <dgm:t>
        <a:bodyPr/>
        <a:lstStyle/>
        <a:p>
          <a:r>
            <a:rPr lang="es-ES" sz="2000" dirty="0" smtClean="0"/>
            <a:t>Publicación de acuerdos </a:t>
          </a:r>
          <a:endParaRPr lang="es-ES" sz="2000" dirty="0"/>
        </a:p>
      </dgm:t>
    </dgm:pt>
    <dgm:pt modelId="{DB02DA16-0F60-407E-83E3-71F36BCD823B}" type="parTrans" cxnId="{2999BEE2-4762-48FE-BF4C-EC76992D6099}">
      <dgm:prSet/>
      <dgm:spPr/>
      <dgm:t>
        <a:bodyPr/>
        <a:lstStyle/>
        <a:p>
          <a:endParaRPr lang="es-ES" sz="2800"/>
        </a:p>
      </dgm:t>
    </dgm:pt>
    <dgm:pt modelId="{70AD5419-0D30-402C-BAA0-7AA47763A49B}" type="sibTrans" cxnId="{2999BEE2-4762-48FE-BF4C-EC76992D6099}">
      <dgm:prSet/>
      <dgm:spPr/>
      <dgm:t>
        <a:bodyPr/>
        <a:lstStyle/>
        <a:p>
          <a:endParaRPr lang="es-ES" sz="2800"/>
        </a:p>
      </dgm:t>
    </dgm:pt>
    <dgm:pt modelId="{B32F289E-DE20-417E-9AC4-3CA19E02B422}" type="pres">
      <dgm:prSet presAssocID="{BAC85A29-6151-4A3A-A380-5EC5089155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E67D841-2ABC-44E0-8784-A09E3C94F799}" type="pres">
      <dgm:prSet presAssocID="{BAC85A29-6151-4A3A-A380-5EC508915532}" presName="tSp" presStyleCnt="0"/>
      <dgm:spPr/>
    </dgm:pt>
    <dgm:pt modelId="{844DE6EC-79FC-4097-8109-CA5BB58F17EA}" type="pres">
      <dgm:prSet presAssocID="{BAC85A29-6151-4A3A-A380-5EC508915532}" presName="bSp" presStyleCnt="0"/>
      <dgm:spPr/>
    </dgm:pt>
    <dgm:pt modelId="{776A6D70-00A7-48F2-94DC-9F056A64547C}" type="pres">
      <dgm:prSet presAssocID="{BAC85A29-6151-4A3A-A380-5EC508915532}" presName="process" presStyleCnt="0"/>
      <dgm:spPr/>
    </dgm:pt>
    <dgm:pt modelId="{0B7864E1-AF50-415A-8378-097958BBDCDD}" type="pres">
      <dgm:prSet presAssocID="{F55B0847-9E8C-40FB-A64A-D8CFDA8B7BFC}" presName="composite1" presStyleCnt="0"/>
      <dgm:spPr/>
    </dgm:pt>
    <dgm:pt modelId="{52ECF313-745C-47E4-A668-827632288960}" type="pres">
      <dgm:prSet presAssocID="{F55B0847-9E8C-40FB-A64A-D8CFDA8B7BFC}" presName="dummyNode1" presStyleLbl="node1" presStyleIdx="0" presStyleCnt="5"/>
      <dgm:spPr/>
    </dgm:pt>
    <dgm:pt modelId="{CC2E8EFD-6F36-4DF0-9AB5-E0EEA3721552}" type="pres">
      <dgm:prSet presAssocID="{F55B0847-9E8C-40FB-A64A-D8CFDA8B7BFC}" presName="childNode1" presStyleLbl="bgAcc1" presStyleIdx="0" presStyleCnt="5" custScaleX="109566" custScaleY="111249" custLinFactNeighborX="-7" custLinFactNeighborY="-3921">
        <dgm:presLayoutVars>
          <dgm:bulletEnabled val="1"/>
        </dgm:presLayoutVars>
      </dgm:prSet>
      <dgm:spPr/>
    </dgm:pt>
    <dgm:pt modelId="{D9D84C33-59E3-4B20-9993-CB05254986AA}" type="pres">
      <dgm:prSet presAssocID="{F55B0847-9E8C-40FB-A64A-D8CFDA8B7BFC}" presName="childNode1tx" presStyleLbl="bgAcc1" presStyleIdx="0" presStyleCnt="5">
        <dgm:presLayoutVars>
          <dgm:bulletEnabled val="1"/>
        </dgm:presLayoutVars>
      </dgm:prSet>
      <dgm:spPr/>
    </dgm:pt>
    <dgm:pt modelId="{19D06D3F-E06D-4703-BC59-FDF39AD7E6A6}" type="pres">
      <dgm:prSet presAssocID="{F55B0847-9E8C-40FB-A64A-D8CFDA8B7BFC}" presName="parentNode1" presStyleLbl="node1" presStyleIdx="0" presStyleCnt="5" custScaleX="171478" custScaleY="406651" custLinFactY="-23010" custLinFactNeighborX="-17239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CFE4CD4-FAE4-4B1F-8684-A64133B12D06}" type="pres">
      <dgm:prSet presAssocID="{F55B0847-9E8C-40FB-A64A-D8CFDA8B7BFC}" presName="connSite1" presStyleCnt="0"/>
      <dgm:spPr/>
    </dgm:pt>
    <dgm:pt modelId="{B95B8134-1F13-48BC-B6B6-B037B43B58E1}" type="pres">
      <dgm:prSet presAssocID="{5D4B6B9E-CF31-49E5-9DAA-993D57F802D3}" presName="Name9" presStyleLbl="sibTrans2D1" presStyleIdx="0" presStyleCnt="4" custLinFactNeighborX="-12070" custLinFactNeighborY="8922"/>
      <dgm:spPr/>
      <dgm:t>
        <a:bodyPr/>
        <a:lstStyle/>
        <a:p>
          <a:endParaRPr lang="es-CO"/>
        </a:p>
      </dgm:t>
    </dgm:pt>
    <dgm:pt modelId="{99DC60FD-655B-4B01-B855-2DF8E4F3177D}" type="pres">
      <dgm:prSet presAssocID="{A899060B-FE1F-4533-BC03-B75C37D14220}" presName="composite2" presStyleCnt="0"/>
      <dgm:spPr/>
    </dgm:pt>
    <dgm:pt modelId="{B1CCC6DC-750E-4276-B798-18C91B9F057C}" type="pres">
      <dgm:prSet presAssocID="{A899060B-FE1F-4533-BC03-B75C37D14220}" presName="dummyNode2" presStyleLbl="node1" presStyleIdx="0" presStyleCnt="5"/>
      <dgm:spPr/>
    </dgm:pt>
    <dgm:pt modelId="{E0C66D1A-0C1B-4204-9A51-CAD1DED03E0E}" type="pres">
      <dgm:prSet presAssocID="{A899060B-FE1F-4533-BC03-B75C37D14220}" presName="childNode2" presStyleLbl="bgAcc1" presStyleIdx="1" presStyleCnt="5" custScaleX="126427" custScaleY="16013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4E94E2-B34D-4A46-9574-FFDC79AEAE78}" type="pres">
      <dgm:prSet presAssocID="{A899060B-FE1F-4533-BC03-B75C37D14220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E514C0B-54E9-4564-AC0F-1F639369F7F4}" type="pres">
      <dgm:prSet presAssocID="{A899060B-FE1F-4533-BC03-B75C37D14220}" presName="parentNode2" presStyleLbl="node1" presStyleIdx="1" presStyleCnt="5" custScaleX="199882" custScaleY="450274" custLinFactY="19037" custLinFactNeighborX="-1513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4EA098-7E2A-4AB3-BF4B-2BAA9983014D}" type="pres">
      <dgm:prSet presAssocID="{A899060B-FE1F-4533-BC03-B75C37D14220}" presName="connSite2" presStyleCnt="0"/>
      <dgm:spPr/>
    </dgm:pt>
    <dgm:pt modelId="{CE4CF0DA-AFD2-43AC-9B56-269752C1CB8F}" type="pres">
      <dgm:prSet presAssocID="{393AE023-46B7-49BD-B811-70925905B550}" presName="Name18" presStyleLbl="sibTrans2D1" presStyleIdx="1" presStyleCnt="4" custLinFactNeighborX="-6958" custLinFactNeighborY="-7493"/>
      <dgm:spPr/>
      <dgm:t>
        <a:bodyPr/>
        <a:lstStyle/>
        <a:p>
          <a:endParaRPr lang="es-CO"/>
        </a:p>
      </dgm:t>
    </dgm:pt>
    <dgm:pt modelId="{255F33E3-2D85-4FDD-9A56-FA7C29F19C17}" type="pres">
      <dgm:prSet presAssocID="{F6F9EB74-55BC-451C-8EAE-2EC731008886}" presName="composite1" presStyleCnt="0"/>
      <dgm:spPr/>
    </dgm:pt>
    <dgm:pt modelId="{EA1B3D1E-D108-4846-A1C6-A5B05D822CC1}" type="pres">
      <dgm:prSet presAssocID="{F6F9EB74-55BC-451C-8EAE-2EC731008886}" presName="dummyNode1" presStyleLbl="node1" presStyleIdx="1" presStyleCnt="5"/>
      <dgm:spPr/>
    </dgm:pt>
    <dgm:pt modelId="{8FA8A2C4-22A4-4C98-AC83-A88FBE640952}" type="pres">
      <dgm:prSet presAssocID="{F6F9EB74-55BC-451C-8EAE-2EC731008886}" presName="childNode1" presStyleLbl="bgAcc1" presStyleIdx="2" presStyleCnt="5" custScaleX="140012" custScaleY="164994" custLinFactNeighborX="808" custLinFactNeighborY="-3921">
        <dgm:presLayoutVars>
          <dgm:bulletEnabled val="1"/>
        </dgm:presLayoutVars>
      </dgm:prSet>
      <dgm:spPr/>
    </dgm:pt>
    <dgm:pt modelId="{2B4299FE-5EC1-46B8-9E56-950616482963}" type="pres">
      <dgm:prSet presAssocID="{F6F9EB74-55BC-451C-8EAE-2EC731008886}" presName="childNode1tx" presStyleLbl="bgAcc1" presStyleIdx="2" presStyleCnt="5">
        <dgm:presLayoutVars>
          <dgm:bulletEnabled val="1"/>
        </dgm:presLayoutVars>
      </dgm:prSet>
      <dgm:spPr/>
    </dgm:pt>
    <dgm:pt modelId="{BB36BB77-E306-4674-9BE2-537E5ED00072}" type="pres">
      <dgm:prSet presAssocID="{F6F9EB74-55BC-451C-8EAE-2EC731008886}" presName="parentNode1" presStyleLbl="node1" presStyleIdx="2" presStyleCnt="5" custScaleX="234888" custScaleY="307079" custLinFactY="-20523" custLinFactNeighborX="-16169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D2194B-C20C-48C4-B2E2-45E5F34EB281}" type="pres">
      <dgm:prSet presAssocID="{F6F9EB74-55BC-451C-8EAE-2EC731008886}" presName="connSite1" presStyleCnt="0"/>
      <dgm:spPr/>
    </dgm:pt>
    <dgm:pt modelId="{1D11F482-A067-447D-A29B-B9B0A8655BD1}" type="pres">
      <dgm:prSet presAssocID="{4B13C05D-732F-4424-AE66-A9B87EA22748}" presName="Name9" presStyleLbl="sibTrans2D1" presStyleIdx="2" presStyleCnt="4" custAng="20878010" custLinFactNeighborX="1200" custLinFactNeighborY="5998"/>
      <dgm:spPr/>
      <dgm:t>
        <a:bodyPr/>
        <a:lstStyle/>
        <a:p>
          <a:endParaRPr lang="es-CO"/>
        </a:p>
      </dgm:t>
    </dgm:pt>
    <dgm:pt modelId="{87F07C3B-1AC7-4D39-B3D9-4E779F6B1281}" type="pres">
      <dgm:prSet presAssocID="{2E4F0275-1858-4987-AA58-B2E94BC2726A}" presName="composite2" presStyleCnt="0"/>
      <dgm:spPr/>
    </dgm:pt>
    <dgm:pt modelId="{A5A4EB54-B860-43B6-BF9C-8917E5830646}" type="pres">
      <dgm:prSet presAssocID="{2E4F0275-1858-4987-AA58-B2E94BC2726A}" presName="dummyNode2" presStyleLbl="node1" presStyleIdx="2" presStyleCnt="5"/>
      <dgm:spPr/>
    </dgm:pt>
    <dgm:pt modelId="{43CB316A-EFCF-43A8-929E-92224029F6EF}" type="pres">
      <dgm:prSet presAssocID="{2E4F0275-1858-4987-AA58-B2E94BC2726A}" presName="childNode2" presStyleLbl="bgAcc1" presStyleIdx="3" presStyleCnt="5" custScaleX="108102" custScaleY="126854">
        <dgm:presLayoutVars>
          <dgm:bulletEnabled val="1"/>
        </dgm:presLayoutVars>
      </dgm:prSet>
      <dgm:spPr/>
    </dgm:pt>
    <dgm:pt modelId="{19B0D40E-C995-40B8-92E5-E8ED95FD6A0C}" type="pres">
      <dgm:prSet presAssocID="{2E4F0275-1858-4987-AA58-B2E94BC2726A}" presName="childNode2tx" presStyleLbl="bgAcc1" presStyleIdx="3" presStyleCnt="5">
        <dgm:presLayoutVars>
          <dgm:bulletEnabled val="1"/>
        </dgm:presLayoutVars>
      </dgm:prSet>
      <dgm:spPr/>
    </dgm:pt>
    <dgm:pt modelId="{05F09299-AC6E-408E-B54A-6DC4C9C1AAB0}" type="pres">
      <dgm:prSet presAssocID="{2E4F0275-1858-4987-AA58-B2E94BC2726A}" presName="parentNode2" presStyleLbl="node1" presStyleIdx="3" presStyleCnt="5" custScaleX="189074" custScaleY="442781" custLinFactY="26290" custLinFactNeighborX="-1714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430E54-9549-4721-8B0A-A9877A4B2E87}" type="pres">
      <dgm:prSet presAssocID="{2E4F0275-1858-4987-AA58-B2E94BC2726A}" presName="connSite2" presStyleCnt="0"/>
      <dgm:spPr/>
    </dgm:pt>
    <dgm:pt modelId="{48788A9A-461D-47D6-B49F-D6FA181EE817}" type="pres">
      <dgm:prSet presAssocID="{3BD0B91D-9D5D-4926-B018-3F33BA23DF5F}" presName="Name18" presStyleLbl="sibTrans2D1" presStyleIdx="3" presStyleCnt="4" custAng="1085446" custLinFactNeighborX="-12564" custLinFactNeighborY="-1142"/>
      <dgm:spPr/>
      <dgm:t>
        <a:bodyPr/>
        <a:lstStyle/>
        <a:p>
          <a:endParaRPr lang="es-CO"/>
        </a:p>
      </dgm:t>
    </dgm:pt>
    <dgm:pt modelId="{8E1A3879-9D62-4F00-B21C-2D42EA426A4A}" type="pres">
      <dgm:prSet presAssocID="{3209B4D5-AA71-4060-AE61-095DE35DFFC9}" presName="composite1" presStyleCnt="0"/>
      <dgm:spPr/>
    </dgm:pt>
    <dgm:pt modelId="{862EC850-4963-4CA4-8636-821CBA7B956C}" type="pres">
      <dgm:prSet presAssocID="{3209B4D5-AA71-4060-AE61-095DE35DFFC9}" presName="dummyNode1" presStyleLbl="node1" presStyleIdx="3" presStyleCnt="5"/>
      <dgm:spPr/>
    </dgm:pt>
    <dgm:pt modelId="{45D7E604-21C3-4D7C-AD68-664F8B521023}" type="pres">
      <dgm:prSet presAssocID="{3209B4D5-AA71-4060-AE61-095DE35DFFC9}" presName="childNode1" presStyleLbl="bgAcc1" presStyleIdx="4" presStyleCnt="5" custScaleX="100625" custScaleY="100609" custLinFactNeighborX="-3279">
        <dgm:presLayoutVars>
          <dgm:bulletEnabled val="1"/>
        </dgm:presLayoutVars>
      </dgm:prSet>
      <dgm:spPr/>
    </dgm:pt>
    <dgm:pt modelId="{9FBEC9BE-91E2-4D7B-9105-2CB3AE1396FF}" type="pres">
      <dgm:prSet presAssocID="{3209B4D5-AA71-4060-AE61-095DE35DFFC9}" presName="childNode1tx" presStyleLbl="bgAcc1" presStyleIdx="4" presStyleCnt="5">
        <dgm:presLayoutVars>
          <dgm:bulletEnabled val="1"/>
        </dgm:presLayoutVars>
      </dgm:prSet>
      <dgm:spPr/>
    </dgm:pt>
    <dgm:pt modelId="{D01DF3BD-E0AA-4262-BE31-D1364F475EB1}" type="pres">
      <dgm:prSet presAssocID="{3209B4D5-AA71-4060-AE61-095DE35DFFC9}" presName="parentNode1" presStyleLbl="node1" presStyleIdx="4" presStyleCnt="5" custScaleX="196495" custScaleY="395683" custLinFactY="-14735" custLinFactNeighborX="-2233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6497F8-9489-4FA3-A09E-0F4286179D67}" type="pres">
      <dgm:prSet presAssocID="{3209B4D5-AA71-4060-AE61-095DE35DFFC9}" presName="connSite1" presStyleCnt="0"/>
      <dgm:spPr/>
    </dgm:pt>
  </dgm:ptLst>
  <dgm:cxnLst>
    <dgm:cxn modelId="{EC64910D-DAAC-45F7-914C-E38529F4E9CD}" type="presOf" srcId="{F6F9EB74-55BC-451C-8EAE-2EC731008886}" destId="{BB36BB77-E306-4674-9BE2-537E5ED00072}" srcOrd="0" destOrd="0" presId="urn:microsoft.com/office/officeart/2005/8/layout/hProcess4"/>
    <dgm:cxn modelId="{183DB9CC-EA43-4A4E-B71B-1FD01C2FEA22}" srcId="{BAC85A29-6151-4A3A-A380-5EC508915532}" destId="{2E4F0275-1858-4987-AA58-B2E94BC2726A}" srcOrd="3" destOrd="0" parTransId="{B4700EB7-09BA-43F6-BD37-A14B0E865C81}" sibTransId="{3BD0B91D-9D5D-4926-B018-3F33BA23DF5F}"/>
    <dgm:cxn modelId="{2999BEE2-4762-48FE-BF4C-EC76992D6099}" srcId="{BAC85A29-6151-4A3A-A380-5EC508915532}" destId="{3209B4D5-AA71-4060-AE61-095DE35DFFC9}" srcOrd="4" destOrd="0" parTransId="{DB02DA16-0F60-407E-83E3-71F36BCD823B}" sibTransId="{70AD5419-0D30-402C-BAA0-7AA47763A49B}"/>
    <dgm:cxn modelId="{B6E0F300-55A1-491F-AB7F-876080B76693}" type="presOf" srcId="{3BD0B91D-9D5D-4926-B018-3F33BA23DF5F}" destId="{48788A9A-461D-47D6-B49F-D6FA181EE817}" srcOrd="0" destOrd="0" presId="urn:microsoft.com/office/officeart/2005/8/layout/hProcess4"/>
    <dgm:cxn modelId="{53B8AB0D-E11F-44FC-85D2-4DCF3BAD97A9}" type="presOf" srcId="{B235E920-8370-4F6A-81F6-864378A1B29E}" destId="{F64E94E2-B34D-4A46-9574-FFDC79AEAE78}" srcOrd="1" destOrd="0" presId="urn:microsoft.com/office/officeart/2005/8/layout/hProcess4"/>
    <dgm:cxn modelId="{13467B61-A404-4AEB-8314-A3FC3E30CE0F}" srcId="{A899060B-FE1F-4533-BC03-B75C37D14220}" destId="{B235E920-8370-4F6A-81F6-864378A1B29E}" srcOrd="0" destOrd="0" parTransId="{867995A9-FBD2-41F3-B007-618113F27074}" sibTransId="{E72E26F9-F81F-49F9-85BD-84067AAC6A31}"/>
    <dgm:cxn modelId="{F58B6AE3-FAF1-4C85-A024-4C6D8C478585}" srcId="{BAC85A29-6151-4A3A-A380-5EC508915532}" destId="{A899060B-FE1F-4533-BC03-B75C37D14220}" srcOrd="1" destOrd="0" parTransId="{011FB9EB-17EC-4469-AB70-815A5407D53B}" sibTransId="{393AE023-46B7-49BD-B811-70925905B550}"/>
    <dgm:cxn modelId="{B0945EFB-3073-4747-9208-9F7D4DB997D5}" type="presOf" srcId="{3209B4D5-AA71-4060-AE61-095DE35DFFC9}" destId="{D01DF3BD-E0AA-4262-BE31-D1364F475EB1}" srcOrd="0" destOrd="0" presId="urn:microsoft.com/office/officeart/2005/8/layout/hProcess4"/>
    <dgm:cxn modelId="{5B2BB4F7-3B7B-40D3-9810-1C3020B15B11}" srcId="{BAC85A29-6151-4A3A-A380-5EC508915532}" destId="{F6F9EB74-55BC-451C-8EAE-2EC731008886}" srcOrd="2" destOrd="0" parTransId="{E4704191-FBBC-49BB-8844-476C20EB0B72}" sibTransId="{4B13C05D-732F-4424-AE66-A9B87EA22748}"/>
    <dgm:cxn modelId="{6ECB5229-D5DC-49D2-9B91-4489E0EF5017}" type="presOf" srcId="{F55B0847-9E8C-40FB-A64A-D8CFDA8B7BFC}" destId="{19D06D3F-E06D-4703-BC59-FDF39AD7E6A6}" srcOrd="0" destOrd="0" presId="urn:microsoft.com/office/officeart/2005/8/layout/hProcess4"/>
    <dgm:cxn modelId="{805E6854-BA2F-4BEF-9A45-3ACF5318AFFB}" type="presOf" srcId="{BAC85A29-6151-4A3A-A380-5EC508915532}" destId="{B32F289E-DE20-417E-9AC4-3CA19E02B422}" srcOrd="0" destOrd="0" presId="urn:microsoft.com/office/officeart/2005/8/layout/hProcess4"/>
    <dgm:cxn modelId="{7E272CB2-1117-480A-9F6D-5BB061D0B66B}" type="presOf" srcId="{B235E920-8370-4F6A-81F6-864378A1B29E}" destId="{E0C66D1A-0C1B-4204-9A51-CAD1DED03E0E}" srcOrd="0" destOrd="0" presId="urn:microsoft.com/office/officeart/2005/8/layout/hProcess4"/>
    <dgm:cxn modelId="{23FBE775-86B3-4DE1-9911-C47F88FE1E8A}" srcId="{BAC85A29-6151-4A3A-A380-5EC508915532}" destId="{F55B0847-9E8C-40FB-A64A-D8CFDA8B7BFC}" srcOrd="0" destOrd="0" parTransId="{180250D9-3C6D-4571-B351-7772274837B2}" sibTransId="{5D4B6B9E-CF31-49E5-9DAA-993D57F802D3}"/>
    <dgm:cxn modelId="{3719BFE0-251E-4651-8BE7-5B85C9F55D7E}" type="presOf" srcId="{5D4B6B9E-CF31-49E5-9DAA-993D57F802D3}" destId="{B95B8134-1F13-48BC-B6B6-B037B43B58E1}" srcOrd="0" destOrd="0" presId="urn:microsoft.com/office/officeart/2005/8/layout/hProcess4"/>
    <dgm:cxn modelId="{72C4D689-FAF6-426B-A63C-2713889A235E}" type="presOf" srcId="{393AE023-46B7-49BD-B811-70925905B550}" destId="{CE4CF0DA-AFD2-43AC-9B56-269752C1CB8F}" srcOrd="0" destOrd="0" presId="urn:microsoft.com/office/officeart/2005/8/layout/hProcess4"/>
    <dgm:cxn modelId="{5C2F057E-D1A0-4CAB-BD45-959249FC7BEE}" type="presOf" srcId="{2E4F0275-1858-4987-AA58-B2E94BC2726A}" destId="{05F09299-AC6E-408E-B54A-6DC4C9C1AAB0}" srcOrd="0" destOrd="0" presId="urn:microsoft.com/office/officeart/2005/8/layout/hProcess4"/>
    <dgm:cxn modelId="{EF53942A-8DD4-4BA4-BB50-5407914DB944}" type="presOf" srcId="{A899060B-FE1F-4533-BC03-B75C37D14220}" destId="{CE514C0B-54E9-4564-AC0F-1F639369F7F4}" srcOrd="0" destOrd="0" presId="urn:microsoft.com/office/officeart/2005/8/layout/hProcess4"/>
    <dgm:cxn modelId="{9C092B96-D0EB-41BF-87E7-6AC5C6BCC306}" type="presOf" srcId="{4B13C05D-732F-4424-AE66-A9B87EA22748}" destId="{1D11F482-A067-447D-A29B-B9B0A8655BD1}" srcOrd="0" destOrd="0" presId="urn:microsoft.com/office/officeart/2005/8/layout/hProcess4"/>
    <dgm:cxn modelId="{ADABE0C0-3B64-481B-8093-594126FFAF04}" type="presParOf" srcId="{B32F289E-DE20-417E-9AC4-3CA19E02B422}" destId="{6E67D841-2ABC-44E0-8784-A09E3C94F799}" srcOrd="0" destOrd="0" presId="urn:microsoft.com/office/officeart/2005/8/layout/hProcess4"/>
    <dgm:cxn modelId="{5070F197-B979-4273-9572-EB144947E818}" type="presParOf" srcId="{B32F289E-DE20-417E-9AC4-3CA19E02B422}" destId="{844DE6EC-79FC-4097-8109-CA5BB58F17EA}" srcOrd="1" destOrd="0" presId="urn:microsoft.com/office/officeart/2005/8/layout/hProcess4"/>
    <dgm:cxn modelId="{B7EC39C2-9168-4E35-9BB4-656DD52C5379}" type="presParOf" srcId="{B32F289E-DE20-417E-9AC4-3CA19E02B422}" destId="{776A6D70-00A7-48F2-94DC-9F056A64547C}" srcOrd="2" destOrd="0" presId="urn:microsoft.com/office/officeart/2005/8/layout/hProcess4"/>
    <dgm:cxn modelId="{59E0AEBD-7B2F-4030-B00C-DE2146ABA66C}" type="presParOf" srcId="{776A6D70-00A7-48F2-94DC-9F056A64547C}" destId="{0B7864E1-AF50-415A-8378-097958BBDCDD}" srcOrd="0" destOrd="0" presId="urn:microsoft.com/office/officeart/2005/8/layout/hProcess4"/>
    <dgm:cxn modelId="{F0AE48E8-E3FE-48A7-842A-7A5650362A6C}" type="presParOf" srcId="{0B7864E1-AF50-415A-8378-097958BBDCDD}" destId="{52ECF313-745C-47E4-A668-827632288960}" srcOrd="0" destOrd="0" presId="urn:microsoft.com/office/officeart/2005/8/layout/hProcess4"/>
    <dgm:cxn modelId="{D07332D2-635D-44A0-B3BC-3EB517D1B097}" type="presParOf" srcId="{0B7864E1-AF50-415A-8378-097958BBDCDD}" destId="{CC2E8EFD-6F36-4DF0-9AB5-E0EEA3721552}" srcOrd="1" destOrd="0" presId="urn:microsoft.com/office/officeart/2005/8/layout/hProcess4"/>
    <dgm:cxn modelId="{696AD042-4DA0-4E5D-A6E9-880CFAA40578}" type="presParOf" srcId="{0B7864E1-AF50-415A-8378-097958BBDCDD}" destId="{D9D84C33-59E3-4B20-9993-CB05254986AA}" srcOrd="2" destOrd="0" presId="urn:microsoft.com/office/officeart/2005/8/layout/hProcess4"/>
    <dgm:cxn modelId="{152FAF9D-9D2E-47CE-A603-10434AB25F62}" type="presParOf" srcId="{0B7864E1-AF50-415A-8378-097958BBDCDD}" destId="{19D06D3F-E06D-4703-BC59-FDF39AD7E6A6}" srcOrd="3" destOrd="0" presId="urn:microsoft.com/office/officeart/2005/8/layout/hProcess4"/>
    <dgm:cxn modelId="{184030FF-2EF9-4F5F-A5B8-27E86FBD9BA0}" type="presParOf" srcId="{0B7864E1-AF50-415A-8378-097958BBDCDD}" destId="{DCFE4CD4-FAE4-4B1F-8684-A64133B12D06}" srcOrd="4" destOrd="0" presId="urn:microsoft.com/office/officeart/2005/8/layout/hProcess4"/>
    <dgm:cxn modelId="{D0146728-D32C-40CC-A806-D3D4DD5FE95E}" type="presParOf" srcId="{776A6D70-00A7-48F2-94DC-9F056A64547C}" destId="{B95B8134-1F13-48BC-B6B6-B037B43B58E1}" srcOrd="1" destOrd="0" presId="urn:microsoft.com/office/officeart/2005/8/layout/hProcess4"/>
    <dgm:cxn modelId="{50666883-A825-4C74-8591-A6E48FBB2043}" type="presParOf" srcId="{776A6D70-00A7-48F2-94DC-9F056A64547C}" destId="{99DC60FD-655B-4B01-B855-2DF8E4F3177D}" srcOrd="2" destOrd="0" presId="urn:microsoft.com/office/officeart/2005/8/layout/hProcess4"/>
    <dgm:cxn modelId="{1FFE750A-AFDD-4D88-AC3C-21082ECDBEB0}" type="presParOf" srcId="{99DC60FD-655B-4B01-B855-2DF8E4F3177D}" destId="{B1CCC6DC-750E-4276-B798-18C91B9F057C}" srcOrd="0" destOrd="0" presId="urn:microsoft.com/office/officeart/2005/8/layout/hProcess4"/>
    <dgm:cxn modelId="{EAC9A8A7-7D54-41B5-BB52-E3D0DDB6F880}" type="presParOf" srcId="{99DC60FD-655B-4B01-B855-2DF8E4F3177D}" destId="{E0C66D1A-0C1B-4204-9A51-CAD1DED03E0E}" srcOrd="1" destOrd="0" presId="urn:microsoft.com/office/officeart/2005/8/layout/hProcess4"/>
    <dgm:cxn modelId="{C3472AD8-A4BB-427E-B713-831899088301}" type="presParOf" srcId="{99DC60FD-655B-4B01-B855-2DF8E4F3177D}" destId="{F64E94E2-B34D-4A46-9574-FFDC79AEAE78}" srcOrd="2" destOrd="0" presId="urn:microsoft.com/office/officeart/2005/8/layout/hProcess4"/>
    <dgm:cxn modelId="{166356C9-EFDD-4EE9-8D19-6B612C61FB27}" type="presParOf" srcId="{99DC60FD-655B-4B01-B855-2DF8E4F3177D}" destId="{CE514C0B-54E9-4564-AC0F-1F639369F7F4}" srcOrd="3" destOrd="0" presId="urn:microsoft.com/office/officeart/2005/8/layout/hProcess4"/>
    <dgm:cxn modelId="{5009F7A7-A675-441A-AEF6-38AB418E684A}" type="presParOf" srcId="{99DC60FD-655B-4B01-B855-2DF8E4F3177D}" destId="{AC4EA098-7E2A-4AB3-BF4B-2BAA9983014D}" srcOrd="4" destOrd="0" presId="urn:microsoft.com/office/officeart/2005/8/layout/hProcess4"/>
    <dgm:cxn modelId="{130C7470-5E00-4523-AA10-A66EC90F5F8D}" type="presParOf" srcId="{776A6D70-00A7-48F2-94DC-9F056A64547C}" destId="{CE4CF0DA-AFD2-43AC-9B56-269752C1CB8F}" srcOrd="3" destOrd="0" presId="urn:microsoft.com/office/officeart/2005/8/layout/hProcess4"/>
    <dgm:cxn modelId="{B8B9C06D-FD69-4D1A-80C0-7B1DBF89700D}" type="presParOf" srcId="{776A6D70-00A7-48F2-94DC-9F056A64547C}" destId="{255F33E3-2D85-4FDD-9A56-FA7C29F19C17}" srcOrd="4" destOrd="0" presId="urn:microsoft.com/office/officeart/2005/8/layout/hProcess4"/>
    <dgm:cxn modelId="{CEEE8D2E-5C75-4A56-ADEB-72CB29636B24}" type="presParOf" srcId="{255F33E3-2D85-4FDD-9A56-FA7C29F19C17}" destId="{EA1B3D1E-D108-4846-A1C6-A5B05D822CC1}" srcOrd="0" destOrd="0" presId="urn:microsoft.com/office/officeart/2005/8/layout/hProcess4"/>
    <dgm:cxn modelId="{D6125F5A-DD57-450C-A223-A44327F3E031}" type="presParOf" srcId="{255F33E3-2D85-4FDD-9A56-FA7C29F19C17}" destId="{8FA8A2C4-22A4-4C98-AC83-A88FBE640952}" srcOrd="1" destOrd="0" presId="urn:microsoft.com/office/officeart/2005/8/layout/hProcess4"/>
    <dgm:cxn modelId="{874C8F77-B874-47F6-8D33-C578690B0DC3}" type="presParOf" srcId="{255F33E3-2D85-4FDD-9A56-FA7C29F19C17}" destId="{2B4299FE-5EC1-46B8-9E56-950616482963}" srcOrd="2" destOrd="0" presId="urn:microsoft.com/office/officeart/2005/8/layout/hProcess4"/>
    <dgm:cxn modelId="{68CC7198-8C97-403A-86FF-460CA19ABCD4}" type="presParOf" srcId="{255F33E3-2D85-4FDD-9A56-FA7C29F19C17}" destId="{BB36BB77-E306-4674-9BE2-537E5ED00072}" srcOrd="3" destOrd="0" presId="urn:microsoft.com/office/officeart/2005/8/layout/hProcess4"/>
    <dgm:cxn modelId="{A71D8B97-8BD2-4AD3-8D24-EE1B223737E3}" type="presParOf" srcId="{255F33E3-2D85-4FDD-9A56-FA7C29F19C17}" destId="{84D2194B-C20C-48C4-B2E2-45E5F34EB281}" srcOrd="4" destOrd="0" presId="urn:microsoft.com/office/officeart/2005/8/layout/hProcess4"/>
    <dgm:cxn modelId="{C7DEFA88-87AE-4740-846D-74D70C26C0F5}" type="presParOf" srcId="{776A6D70-00A7-48F2-94DC-9F056A64547C}" destId="{1D11F482-A067-447D-A29B-B9B0A8655BD1}" srcOrd="5" destOrd="0" presId="urn:microsoft.com/office/officeart/2005/8/layout/hProcess4"/>
    <dgm:cxn modelId="{D4B0F80B-0462-445E-90D2-7A360DC6CE01}" type="presParOf" srcId="{776A6D70-00A7-48F2-94DC-9F056A64547C}" destId="{87F07C3B-1AC7-4D39-B3D9-4E779F6B1281}" srcOrd="6" destOrd="0" presId="urn:microsoft.com/office/officeart/2005/8/layout/hProcess4"/>
    <dgm:cxn modelId="{A6A87CB9-5149-4BF0-98DA-0A90F139400D}" type="presParOf" srcId="{87F07C3B-1AC7-4D39-B3D9-4E779F6B1281}" destId="{A5A4EB54-B860-43B6-BF9C-8917E5830646}" srcOrd="0" destOrd="0" presId="urn:microsoft.com/office/officeart/2005/8/layout/hProcess4"/>
    <dgm:cxn modelId="{2DED71ED-2D24-4B9B-AD2B-CE544AA10CDC}" type="presParOf" srcId="{87F07C3B-1AC7-4D39-B3D9-4E779F6B1281}" destId="{43CB316A-EFCF-43A8-929E-92224029F6EF}" srcOrd="1" destOrd="0" presId="urn:microsoft.com/office/officeart/2005/8/layout/hProcess4"/>
    <dgm:cxn modelId="{C91A98CC-2B37-4A94-AF23-F4C34858B51D}" type="presParOf" srcId="{87F07C3B-1AC7-4D39-B3D9-4E779F6B1281}" destId="{19B0D40E-C995-40B8-92E5-E8ED95FD6A0C}" srcOrd="2" destOrd="0" presId="urn:microsoft.com/office/officeart/2005/8/layout/hProcess4"/>
    <dgm:cxn modelId="{8740BBF9-155A-48F4-BC32-3B994B756B63}" type="presParOf" srcId="{87F07C3B-1AC7-4D39-B3D9-4E779F6B1281}" destId="{05F09299-AC6E-408E-B54A-6DC4C9C1AAB0}" srcOrd="3" destOrd="0" presId="urn:microsoft.com/office/officeart/2005/8/layout/hProcess4"/>
    <dgm:cxn modelId="{C1D1FE10-F6B7-494A-8FC1-5BF556872135}" type="presParOf" srcId="{87F07C3B-1AC7-4D39-B3D9-4E779F6B1281}" destId="{E1430E54-9549-4721-8B0A-A9877A4B2E87}" srcOrd="4" destOrd="0" presId="urn:microsoft.com/office/officeart/2005/8/layout/hProcess4"/>
    <dgm:cxn modelId="{1654FA03-FD19-4680-B452-0AB1EF29CE13}" type="presParOf" srcId="{776A6D70-00A7-48F2-94DC-9F056A64547C}" destId="{48788A9A-461D-47D6-B49F-D6FA181EE817}" srcOrd="7" destOrd="0" presId="urn:microsoft.com/office/officeart/2005/8/layout/hProcess4"/>
    <dgm:cxn modelId="{3A6D97CE-5A5C-483C-A375-490CE018FBDA}" type="presParOf" srcId="{776A6D70-00A7-48F2-94DC-9F056A64547C}" destId="{8E1A3879-9D62-4F00-B21C-2D42EA426A4A}" srcOrd="8" destOrd="0" presId="urn:microsoft.com/office/officeart/2005/8/layout/hProcess4"/>
    <dgm:cxn modelId="{E75D763F-B56A-46BE-BE48-DFACE5C8BE15}" type="presParOf" srcId="{8E1A3879-9D62-4F00-B21C-2D42EA426A4A}" destId="{862EC850-4963-4CA4-8636-821CBA7B956C}" srcOrd="0" destOrd="0" presId="urn:microsoft.com/office/officeart/2005/8/layout/hProcess4"/>
    <dgm:cxn modelId="{AB6A73FD-DE7B-4675-90E4-0D4EAA367E39}" type="presParOf" srcId="{8E1A3879-9D62-4F00-B21C-2D42EA426A4A}" destId="{45D7E604-21C3-4D7C-AD68-664F8B521023}" srcOrd="1" destOrd="0" presId="urn:microsoft.com/office/officeart/2005/8/layout/hProcess4"/>
    <dgm:cxn modelId="{BB244636-5E0E-4359-B38B-DE54FFD76C81}" type="presParOf" srcId="{8E1A3879-9D62-4F00-B21C-2D42EA426A4A}" destId="{9FBEC9BE-91E2-4D7B-9105-2CB3AE1396FF}" srcOrd="2" destOrd="0" presId="urn:microsoft.com/office/officeart/2005/8/layout/hProcess4"/>
    <dgm:cxn modelId="{A0F68FF4-89A6-4DAD-BFA7-199DCF121BB9}" type="presParOf" srcId="{8E1A3879-9D62-4F00-B21C-2D42EA426A4A}" destId="{D01DF3BD-E0AA-4262-BE31-D1364F475EB1}" srcOrd="3" destOrd="0" presId="urn:microsoft.com/office/officeart/2005/8/layout/hProcess4"/>
    <dgm:cxn modelId="{AE8CCF9F-9962-4FAB-ACD3-BD586393D276}" type="presParOf" srcId="{8E1A3879-9D62-4F00-B21C-2D42EA426A4A}" destId="{5F6497F8-9489-4FA3-A09E-0F4286179D6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188199-EBBC-4BCA-9FB3-C8E724D247B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CF31DEC-05B1-4788-BAE7-438441A02625}">
      <dgm:prSet phldrT="[Texto]"/>
      <dgm:spPr/>
      <dgm:t>
        <a:bodyPr/>
        <a:lstStyle/>
        <a:p>
          <a:r>
            <a:rPr lang="es-ES" dirty="0" smtClean="0"/>
            <a:t>Retos y fines </a:t>
          </a:r>
          <a:endParaRPr lang="es-ES" dirty="0"/>
        </a:p>
      </dgm:t>
    </dgm:pt>
    <dgm:pt modelId="{5B94CFF6-4486-4BB3-B5EA-67DCD4E5178C}" type="parTrans" cxnId="{4F8B1D5F-4911-4464-87A8-5BA3EB3E274F}">
      <dgm:prSet/>
      <dgm:spPr/>
      <dgm:t>
        <a:bodyPr/>
        <a:lstStyle/>
        <a:p>
          <a:endParaRPr lang="es-ES"/>
        </a:p>
      </dgm:t>
    </dgm:pt>
    <dgm:pt modelId="{43F80A67-1125-4F06-A19D-C6C24D5AF3D7}" type="sibTrans" cxnId="{4F8B1D5F-4911-4464-87A8-5BA3EB3E274F}">
      <dgm:prSet/>
      <dgm:spPr/>
      <dgm:t>
        <a:bodyPr/>
        <a:lstStyle/>
        <a:p>
          <a:endParaRPr lang="es-ES"/>
        </a:p>
      </dgm:t>
    </dgm:pt>
    <dgm:pt modelId="{44C17A0D-D9B8-4BC1-8864-7EA864FBAC07}">
      <dgm:prSet phldrT="[Texto]"/>
      <dgm:spPr/>
      <dgm:t>
        <a:bodyPr/>
        <a:lstStyle/>
        <a:p>
          <a:r>
            <a:rPr lang="es-ES" dirty="0" smtClean="0"/>
            <a:t>Contexto Latinoamericano  </a:t>
          </a:r>
          <a:endParaRPr lang="es-ES" dirty="0"/>
        </a:p>
      </dgm:t>
    </dgm:pt>
    <dgm:pt modelId="{6A5436BD-1746-438D-AA2F-31511D65F3D2}" type="parTrans" cxnId="{86047CE9-3794-42FD-A56B-F69CDDAF3D63}">
      <dgm:prSet/>
      <dgm:spPr/>
      <dgm:t>
        <a:bodyPr/>
        <a:lstStyle/>
        <a:p>
          <a:endParaRPr lang="es-ES"/>
        </a:p>
      </dgm:t>
    </dgm:pt>
    <dgm:pt modelId="{A539FD10-483A-4F88-B36B-26F47AD128CF}" type="sibTrans" cxnId="{86047CE9-3794-42FD-A56B-F69CDDAF3D63}">
      <dgm:prSet/>
      <dgm:spPr/>
      <dgm:t>
        <a:bodyPr/>
        <a:lstStyle/>
        <a:p>
          <a:endParaRPr lang="es-ES"/>
        </a:p>
      </dgm:t>
    </dgm:pt>
    <dgm:pt modelId="{CFB7B0CE-070E-434A-9989-6CC39826F578}">
      <dgm:prSet/>
      <dgm:spPr/>
      <dgm:t>
        <a:bodyPr/>
        <a:lstStyle/>
        <a:p>
          <a:r>
            <a:rPr lang="es-ES" dirty="0" smtClean="0"/>
            <a:t>Retos</a:t>
          </a:r>
          <a:endParaRPr lang="es-ES" dirty="0"/>
        </a:p>
      </dgm:t>
    </dgm:pt>
    <dgm:pt modelId="{E6769990-96B9-4644-BCF1-3E4923FDDDDE}" type="parTrans" cxnId="{2CA4B51C-5B6B-4350-BADF-26D716FC6FC5}">
      <dgm:prSet/>
      <dgm:spPr/>
      <dgm:t>
        <a:bodyPr/>
        <a:lstStyle/>
        <a:p>
          <a:endParaRPr lang="es-ES"/>
        </a:p>
      </dgm:t>
    </dgm:pt>
    <dgm:pt modelId="{71E7E3EA-D017-4C3B-A4DD-0F2B393D18C6}" type="sibTrans" cxnId="{2CA4B51C-5B6B-4350-BADF-26D716FC6FC5}">
      <dgm:prSet/>
      <dgm:spPr/>
      <dgm:t>
        <a:bodyPr/>
        <a:lstStyle/>
        <a:p>
          <a:endParaRPr lang="es-ES"/>
        </a:p>
      </dgm:t>
    </dgm:pt>
    <dgm:pt modelId="{455617B1-FDD6-4EC1-9E3A-20C5194BCE6E}">
      <dgm:prSet/>
      <dgm:spPr/>
      <dgm:t>
        <a:bodyPr/>
        <a:lstStyle/>
        <a:p>
          <a:r>
            <a:rPr lang="es-ES" dirty="0" smtClean="0"/>
            <a:t>Fines</a:t>
          </a:r>
          <a:endParaRPr lang="es-ES" dirty="0"/>
        </a:p>
      </dgm:t>
    </dgm:pt>
    <dgm:pt modelId="{F8828E7C-B649-44F3-A5B6-AD8776A1DD1B}" type="parTrans" cxnId="{D4F6F823-5BC7-4859-9E77-BC5DED96B6C1}">
      <dgm:prSet/>
      <dgm:spPr/>
      <dgm:t>
        <a:bodyPr/>
        <a:lstStyle/>
        <a:p>
          <a:endParaRPr lang="es-ES"/>
        </a:p>
      </dgm:t>
    </dgm:pt>
    <dgm:pt modelId="{19340B51-644B-493B-9263-84737805C953}" type="sibTrans" cxnId="{D4F6F823-5BC7-4859-9E77-BC5DED96B6C1}">
      <dgm:prSet/>
      <dgm:spPr/>
      <dgm:t>
        <a:bodyPr/>
        <a:lstStyle/>
        <a:p>
          <a:endParaRPr lang="es-ES"/>
        </a:p>
      </dgm:t>
    </dgm:pt>
    <dgm:pt modelId="{483EA284-3B47-438E-A954-17A9D0D8A699}">
      <dgm:prSet/>
      <dgm:spPr/>
      <dgm:t>
        <a:bodyPr/>
        <a:lstStyle/>
        <a:p>
          <a:r>
            <a:rPr lang="es-ES" dirty="0" smtClean="0"/>
            <a:t>Claves de Implementación </a:t>
          </a:r>
          <a:endParaRPr lang="es-ES" dirty="0"/>
        </a:p>
      </dgm:t>
    </dgm:pt>
    <dgm:pt modelId="{7F80BDB6-C42C-4626-8717-532D99393F0F}" type="parTrans" cxnId="{1DD06D99-857E-40CF-BFC7-48C295896756}">
      <dgm:prSet/>
      <dgm:spPr/>
      <dgm:t>
        <a:bodyPr/>
        <a:lstStyle/>
        <a:p>
          <a:endParaRPr lang="es-ES"/>
        </a:p>
      </dgm:t>
    </dgm:pt>
    <dgm:pt modelId="{AE0121C1-43B1-45BE-AF80-2071797B5F5C}" type="sibTrans" cxnId="{1DD06D99-857E-40CF-BFC7-48C295896756}">
      <dgm:prSet/>
      <dgm:spPr/>
      <dgm:t>
        <a:bodyPr/>
        <a:lstStyle/>
        <a:p>
          <a:endParaRPr lang="es-ES"/>
        </a:p>
      </dgm:t>
    </dgm:pt>
    <dgm:pt modelId="{B99B8D11-9083-49E6-8C36-377DF3312AE8}">
      <dgm:prSet phldrT="[Texto]"/>
      <dgm:spPr/>
      <dgm:t>
        <a:bodyPr/>
        <a:lstStyle/>
        <a:p>
          <a:r>
            <a:rPr lang="es-ES" dirty="0" smtClean="0"/>
            <a:t>Contexto</a:t>
          </a:r>
          <a:r>
            <a:rPr lang="es-ES" baseline="0" dirty="0" smtClean="0"/>
            <a:t> Interno</a:t>
          </a:r>
          <a:endParaRPr lang="es-ES" dirty="0"/>
        </a:p>
      </dgm:t>
    </dgm:pt>
    <dgm:pt modelId="{1338C0BB-0BC4-4675-84F8-D2A25CC94100}" type="sibTrans" cxnId="{20314CB2-174C-4B95-88E8-FC96D3EC45DE}">
      <dgm:prSet/>
      <dgm:spPr/>
      <dgm:t>
        <a:bodyPr/>
        <a:lstStyle/>
        <a:p>
          <a:endParaRPr lang="es-ES"/>
        </a:p>
      </dgm:t>
    </dgm:pt>
    <dgm:pt modelId="{07BC668B-D45D-48B1-AE7C-DD0E42125F1B}" type="parTrans" cxnId="{20314CB2-174C-4B95-88E8-FC96D3EC45DE}">
      <dgm:prSet/>
      <dgm:spPr/>
      <dgm:t>
        <a:bodyPr/>
        <a:lstStyle/>
        <a:p>
          <a:endParaRPr lang="es-ES"/>
        </a:p>
      </dgm:t>
    </dgm:pt>
    <dgm:pt modelId="{C5C8D8C5-E774-40DA-8A94-7E2CBFB64B2F}" type="pres">
      <dgm:prSet presAssocID="{34188199-EBBC-4BCA-9FB3-C8E724D247B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3A0A334-8438-4DAD-B474-6934C744FF26}" type="pres">
      <dgm:prSet presAssocID="{4CF31DEC-05B1-4788-BAE7-438441A02625}" presName="root1" presStyleCnt="0"/>
      <dgm:spPr/>
    </dgm:pt>
    <dgm:pt modelId="{13498F41-0E6B-4B19-89E7-573FD0C5F695}" type="pres">
      <dgm:prSet presAssocID="{4CF31DEC-05B1-4788-BAE7-438441A0262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072D736-B91A-4E25-A592-5437DCB419C3}" type="pres">
      <dgm:prSet presAssocID="{4CF31DEC-05B1-4788-BAE7-438441A02625}" presName="level2hierChild" presStyleCnt="0"/>
      <dgm:spPr/>
    </dgm:pt>
    <dgm:pt modelId="{4E641533-EE5E-4FB5-B19A-57294570DC30}" type="pres">
      <dgm:prSet presAssocID="{6A5436BD-1746-438D-AA2F-31511D65F3D2}" presName="conn2-1" presStyleLbl="parChTrans1D2" presStyleIdx="0" presStyleCnt="5"/>
      <dgm:spPr/>
      <dgm:t>
        <a:bodyPr/>
        <a:lstStyle/>
        <a:p>
          <a:endParaRPr lang="es-CO"/>
        </a:p>
      </dgm:t>
    </dgm:pt>
    <dgm:pt modelId="{B0DF3E0F-7805-49FC-A8E8-365CD7BA2CD1}" type="pres">
      <dgm:prSet presAssocID="{6A5436BD-1746-438D-AA2F-31511D65F3D2}" presName="connTx" presStyleLbl="parChTrans1D2" presStyleIdx="0" presStyleCnt="5"/>
      <dgm:spPr/>
      <dgm:t>
        <a:bodyPr/>
        <a:lstStyle/>
        <a:p>
          <a:endParaRPr lang="es-CO"/>
        </a:p>
      </dgm:t>
    </dgm:pt>
    <dgm:pt modelId="{BA5D7B42-58F9-4409-8E36-34A1952FD7FB}" type="pres">
      <dgm:prSet presAssocID="{44C17A0D-D9B8-4BC1-8864-7EA864FBAC07}" presName="root2" presStyleCnt="0"/>
      <dgm:spPr/>
    </dgm:pt>
    <dgm:pt modelId="{9794E406-974F-461F-9335-2FEE0326ACC3}" type="pres">
      <dgm:prSet presAssocID="{44C17A0D-D9B8-4BC1-8864-7EA864FBAC07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5162724-807B-4F26-950A-ABA9A6D0EC6F}" type="pres">
      <dgm:prSet presAssocID="{44C17A0D-D9B8-4BC1-8864-7EA864FBAC07}" presName="level3hierChild" presStyleCnt="0"/>
      <dgm:spPr/>
    </dgm:pt>
    <dgm:pt modelId="{6808C78A-C8C7-402C-8749-2A2192BB5DFB}" type="pres">
      <dgm:prSet presAssocID="{07BC668B-D45D-48B1-AE7C-DD0E42125F1B}" presName="conn2-1" presStyleLbl="parChTrans1D2" presStyleIdx="1" presStyleCnt="5"/>
      <dgm:spPr/>
      <dgm:t>
        <a:bodyPr/>
        <a:lstStyle/>
        <a:p>
          <a:endParaRPr lang="es-CO"/>
        </a:p>
      </dgm:t>
    </dgm:pt>
    <dgm:pt modelId="{E9410FA3-B04F-417D-87C1-CB40C22FEF92}" type="pres">
      <dgm:prSet presAssocID="{07BC668B-D45D-48B1-AE7C-DD0E42125F1B}" presName="connTx" presStyleLbl="parChTrans1D2" presStyleIdx="1" presStyleCnt="5"/>
      <dgm:spPr/>
      <dgm:t>
        <a:bodyPr/>
        <a:lstStyle/>
        <a:p>
          <a:endParaRPr lang="es-CO"/>
        </a:p>
      </dgm:t>
    </dgm:pt>
    <dgm:pt modelId="{3BDA36FF-5E21-40AF-AB56-6E206C8DA0A1}" type="pres">
      <dgm:prSet presAssocID="{B99B8D11-9083-49E6-8C36-377DF3312AE8}" presName="root2" presStyleCnt="0"/>
      <dgm:spPr/>
    </dgm:pt>
    <dgm:pt modelId="{2CE97588-143D-4B2D-904E-CFB9B45CD4A0}" type="pres">
      <dgm:prSet presAssocID="{B99B8D11-9083-49E6-8C36-377DF3312AE8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72DC272-0D2D-49AB-8362-42CD42F5218C}" type="pres">
      <dgm:prSet presAssocID="{B99B8D11-9083-49E6-8C36-377DF3312AE8}" presName="level3hierChild" presStyleCnt="0"/>
      <dgm:spPr/>
    </dgm:pt>
    <dgm:pt modelId="{826A86D4-EF79-48B6-9397-04063BB75A85}" type="pres">
      <dgm:prSet presAssocID="{E6769990-96B9-4644-BCF1-3E4923FDDDDE}" presName="conn2-1" presStyleLbl="parChTrans1D2" presStyleIdx="2" presStyleCnt="5"/>
      <dgm:spPr/>
      <dgm:t>
        <a:bodyPr/>
        <a:lstStyle/>
        <a:p>
          <a:endParaRPr lang="es-CO"/>
        </a:p>
      </dgm:t>
    </dgm:pt>
    <dgm:pt modelId="{024EA170-171F-40EC-ACD9-0DA255D11104}" type="pres">
      <dgm:prSet presAssocID="{E6769990-96B9-4644-BCF1-3E4923FDDDDE}" presName="connTx" presStyleLbl="parChTrans1D2" presStyleIdx="2" presStyleCnt="5"/>
      <dgm:spPr/>
      <dgm:t>
        <a:bodyPr/>
        <a:lstStyle/>
        <a:p>
          <a:endParaRPr lang="es-CO"/>
        </a:p>
      </dgm:t>
    </dgm:pt>
    <dgm:pt modelId="{DF946F3F-5643-465E-9C9D-20492409A148}" type="pres">
      <dgm:prSet presAssocID="{CFB7B0CE-070E-434A-9989-6CC39826F578}" presName="root2" presStyleCnt="0"/>
      <dgm:spPr/>
    </dgm:pt>
    <dgm:pt modelId="{BCE9FFBA-8F43-4C1B-BAFB-5E6D5EA33731}" type="pres">
      <dgm:prSet presAssocID="{CFB7B0CE-070E-434A-9989-6CC39826F57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D09A53C-9CA0-4F78-913D-8A9ABCD632AC}" type="pres">
      <dgm:prSet presAssocID="{CFB7B0CE-070E-434A-9989-6CC39826F578}" presName="level3hierChild" presStyleCnt="0"/>
      <dgm:spPr/>
    </dgm:pt>
    <dgm:pt modelId="{5E15BE0B-6BA9-4CB9-ABCB-16A95DEF2E92}" type="pres">
      <dgm:prSet presAssocID="{F8828E7C-B649-44F3-A5B6-AD8776A1DD1B}" presName="conn2-1" presStyleLbl="parChTrans1D2" presStyleIdx="3" presStyleCnt="5"/>
      <dgm:spPr/>
      <dgm:t>
        <a:bodyPr/>
        <a:lstStyle/>
        <a:p>
          <a:endParaRPr lang="es-CO"/>
        </a:p>
      </dgm:t>
    </dgm:pt>
    <dgm:pt modelId="{6F807DE2-8A16-45E9-86A9-689E49B201AE}" type="pres">
      <dgm:prSet presAssocID="{F8828E7C-B649-44F3-A5B6-AD8776A1DD1B}" presName="connTx" presStyleLbl="parChTrans1D2" presStyleIdx="3" presStyleCnt="5"/>
      <dgm:spPr/>
      <dgm:t>
        <a:bodyPr/>
        <a:lstStyle/>
        <a:p>
          <a:endParaRPr lang="es-CO"/>
        </a:p>
      </dgm:t>
    </dgm:pt>
    <dgm:pt modelId="{F06C1A74-A77E-4AC3-A858-DE7CEF5E0165}" type="pres">
      <dgm:prSet presAssocID="{455617B1-FDD6-4EC1-9E3A-20C5194BCE6E}" presName="root2" presStyleCnt="0"/>
      <dgm:spPr/>
    </dgm:pt>
    <dgm:pt modelId="{AF0F8244-933C-4DC2-9F19-61C9AE969FF4}" type="pres">
      <dgm:prSet presAssocID="{455617B1-FDD6-4EC1-9E3A-20C5194BCE6E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82D29880-AB0A-448A-ADA8-7EFBC7F72452}" type="pres">
      <dgm:prSet presAssocID="{455617B1-FDD6-4EC1-9E3A-20C5194BCE6E}" presName="level3hierChild" presStyleCnt="0"/>
      <dgm:spPr/>
    </dgm:pt>
    <dgm:pt modelId="{D6B4A5C5-1992-4C5D-A2B0-BB2B98ED78BE}" type="pres">
      <dgm:prSet presAssocID="{7F80BDB6-C42C-4626-8717-532D99393F0F}" presName="conn2-1" presStyleLbl="parChTrans1D2" presStyleIdx="4" presStyleCnt="5"/>
      <dgm:spPr/>
      <dgm:t>
        <a:bodyPr/>
        <a:lstStyle/>
        <a:p>
          <a:endParaRPr lang="es-CO"/>
        </a:p>
      </dgm:t>
    </dgm:pt>
    <dgm:pt modelId="{DBFFA7D8-A273-467F-8C26-584149B6DE97}" type="pres">
      <dgm:prSet presAssocID="{7F80BDB6-C42C-4626-8717-532D99393F0F}" presName="connTx" presStyleLbl="parChTrans1D2" presStyleIdx="4" presStyleCnt="5"/>
      <dgm:spPr/>
      <dgm:t>
        <a:bodyPr/>
        <a:lstStyle/>
        <a:p>
          <a:endParaRPr lang="es-CO"/>
        </a:p>
      </dgm:t>
    </dgm:pt>
    <dgm:pt modelId="{A18C3039-F2F1-4087-A3A1-9ECD6501DBC2}" type="pres">
      <dgm:prSet presAssocID="{483EA284-3B47-438E-A954-17A9D0D8A699}" presName="root2" presStyleCnt="0"/>
      <dgm:spPr/>
    </dgm:pt>
    <dgm:pt modelId="{5CEF97EA-9358-4406-A19D-FF0ED866036D}" type="pres">
      <dgm:prSet presAssocID="{483EA284-3B47-438E-A954-17A9D0D8A699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824CE8A3-87A0-4335-8B45-85619485F1D2}" type="pres">
      <dgm:prSet presAssocID="{483EA284-3B47-438E-A954-17A9D0D8A699}" presName="level3hierChild" presStyleCnt="0"/>
      <dgm:spPr/>
    </dgm:pt>
  </dgm:ptLst>
  <dgm:cxnLst>
    <dgm:cxn modelId="{529AA02B-A4B3-4906-893C-68AB48926EA8}" type="presOf" srcId="{6A5436BD-1746-438D-AA2F-31511D65F3D2}" destId="{B0DF3E0F-7805-49FC-A8E8-365CD7BA2CD1}" srcOrd="1" destOrd="0" presId="urn:microsoft.com/office/officeart/2008/layout/HorizontalMultiLevelHierarchy"/>
    <dgm:cxn modelId="{86047CE9-3794-42FD-A56B-F69CDDAF3D63}" srcId="{4CF31DEC-05B1-4788-BAE7-438441A02625}" destId="{44C17A0D-D9B8-4BC1-8864-7EA864FBAC07}" srcOrd="0" destOrd="0" parTransId="{6A5436BD-1746-438D-AA2F-31511D65F3D2}" sibTransId="{A539FD10-483A-4F88-B36B-26F47AD128CF}"/>
    <dgm:cxn modelId="{76295950-8E40-4E95-9589-D2F4168DAE91}" type="presOf" srcId="{34188199-EBBC-4BCA-9FB3-C8E724D247BF}" destId="{C5C8D8C5-E774-40DA-8A94-7E2CBFB64B2F}" srcOrd="0" destOrd="0" presId="urn:microsoft.com/office/officeart/2008/layout/HorizontalMultiLevelHierarchy"/>
    <dgm:cxn modelId="{1FCCB64D-1EC9-482E-B9D6-4B3E5EA757C8}" type="presOf" srcId="{E6769990-96B9-4644-BCF1-3E4923FDDDDE}" destId="{826A86D4-EF79-48B6-9397-04063BB75A85}" srcOrd="0" destOrd="0" presId="urn:microsoft.com/office/officeart/2008/layout/HorizontalMultiLevelHierarchy"/>
    <dgm:cxn modelId="{D4F6F823-5BC7-4859-9E77-BC5DED96B6C1}" srcId="{4CF31DEC-05B1-4788-BAE7-438441A02625}" destId="{455617B1-FDD6-4EC1-9E3A-20C5194BCE6E}" srcOrd="3" destOrd="0" parTransId="{F8828E7C-B649-44F3-A5B6-AD8776A1DD1B}" sibTransId="{19340B51-644B-493B-9263-84737805C953}"/>
    <dgm:cxn modelId="{4F8B1D5F-4911-4464-87A8-5BA3EB3E274F}" srcId="{34188199-EBBC-4BCA-9FB3-C8E724D247BF}" destId="{4CF31DEC-05B1-4788-BAE7-438441A02625}" srcOrd="0" destOrd="0" parTransId="{5B94CFF6-4486-4BB3-B5EA-67DCD4E5178C}" sibTransId="{43F80A67-1125-4F06-A19D-C6C24D5AF3D7}"/>
    <dgm:cxn modelId="{0FE40713-307A-456E-8F84-A3F364CAD1EE}" type="presOf" srcId="{07BC668B-D45D-48B1-AE7C-DD0E42125F1B}" destId="{6808C78A-C8C7-402C-8749-2A2192BB5DFB}" srcOrd="0" destOrd="0" presId="urn:microsoft.com/office/officeart/2008/layout/HorizontalMultiLevelHierarchy"/>
    <dgm:cxn modelId="{28375A93-BCB9-4318-9137-0E1F9B06503B}" type="presOf" srcId="{4CF31DEC-05B1-4788-BAE7-438441A02625}" destId="{13498F41-0E6B-4B19-89E7-573FD0C5F695}" srcOrd="0" destOrd="0" presId="urn:microsoft.com/office/officeart/2008/layout/HorizontalMultiLevelHierarchy"/>
    <dgm:cxn modelId="{7F6A3486-3393-4F4F-9D3E-E0B69849A576}" type="presOf" srcId="{F8828E7C-B649-44F3-A5B6-AD8776A1DD1B}" destId="{5E15BE0B-6BA9-4CB9-ABCB-16A95DEF2E92}" srcOrd="0" destOrd="0" presId="urn:microsoft.com/office/officeart/2008/layout/HorizontalMultiLevelHierarchy"/>
    <dgm:cxn modelId="{EB19D4E3-2F03-464D-B1BE-8CF9A60BFEF1}" type="presOf" srcId="{07BC668B-D45D-48B1-AE7C-DD0E42125F1B}" destId="{E9410FA3-B04F-417D-87C1-CB40C22FEF92}" srcOrd="1" destOrd="0" presId="urn:microsoft.com/office/officeart/2008/layout/HorizontalMultiLevelHierarchy"/>
    <dgm:cxn modelId="{7DD4CF55-9597-4CC0-8875-6F20457C80D2}" type="presOf" srcId="{44C17A0D-D9B8-4BC1-8864-7EA864FBAC07}" destId="{9794E406-974F-461F-9335-2FEE0326ACC3}" srcOrd="0" destOrd="0" presId="urn:microsoft.com/office/officeart/2008/layout/HorizontalMultiLevelHierarchy"/>
    <dgm:cxn modelId="{1DD06D99-857E-40CF-BFC7-48C295896756}" srcId="{4CF31DEC-05B1-4788-BAE7-438441A02625}" destId="{483EA284-3B47-438E-A954-17A9D0D8A699}" srcOrd="4" destOrd="0" parTransId="{7F80BDB6-C42C-4626-8717-532D99393F0F}" sibTransId="{AE0121C1-43B1-45BE-AF80-2071797B5F5C}"/>
    <dgm:cxn modelId="{60DB9D40-D43A-494C-91DF-71FF22EAC66A}" type="presOf" srcId="{483EA284-3B47-438E-A954-17A9D0D8A699}" destId="{5CEF97EA-9358-4406-A19D-FF0ED866036D}" srcOrd="0" destOrd="0" presId="urn:microsoft.com/office/officeart/2008/layout/HorizontalMultiLevelHierarchy"/>
    <dgm:cxn modelId="{6B9941B1-5B62-46EF-862E-66E8AEFD5BB5}" type="presOf" srcId="{CFB7B0CE-070E-434A-9989-6CC39826F578}" destId="{BCE9FFBA-8F43-4C1B-BAFB-5E6D5EA33731}" srcOrd="0" destOrd="0" presId="urn:microsoft.com/office/officeart/2008/layout/HorizontalMultiLevelHierarchy"/>
    <dgm:cxn modelId="{20314CB2-174C-4B95-88E8-FC96D3EC45DE}" srcId="{4CF31DEC-05B1-4788-BAE7-438441A02625}" destId="{B99B8D11-9083-49E6-8C36-377DF3312AE8}" srcOrd="1" destOrd="0" parTransId="{07BC668B-D45D-48B1-AE7C-DD0E42125F1B}" sibTransId="{1338C0BB-0BC4-4675-84F8-D2A25CC94100}"/>
    <dgm:cxn modelId="{8039BA98-6604-4FC8-A048-E8F43F7CB943}" type="presOf" srcId="{6A5436BD-1746-438D-AA2F-31511D65F3D2}" destId="{4E641533-EE5E-4FB5-B19A-57294570DC30}" srcOrd="0" destOrd="0" presId="urn:microsoft.com/office/officeart/2008/layout/HorizontalMultiLevelHierarchy"/>
    <dgm:cxn modelId="{58CFE5AE-BFED-4966-B61D-8F20EEAA1F4A}" type="presOf" srcId="{B99B8D11-9083-49E6-8C36-377DF3312AE8}" destId="{2CE97588-143D-4B2D-904E-CFB9B45CD4A0}" srcOrd="0" destOrd="0" presId="urn:microsoft.com/office/officeart/2008/layout/HorizontalMultiLevelHierarchy"/>
    <dgm:cxn modelId="{03300C90-C82D-4B27-814E-3C1E8EF7F8E9}" type="presOf" srcId="{F8828E7C-B649-44F3-A5B6-AD8776A1DD1B}" destId="{6F807DE2-8A16-45E9-86A9-689E49B201AE}" srcOrd="1" destOrd="0" presId="urn:microsoft.com/office/officeart/2008/layout/HorizontalMultiLevelHierarchy"/>
    <dgm:cxn modelId="{C46859EF-27AB-4F52-8551-57FB02A2CFF6}" type="presOf" srcId="{455617B1-FDD6-4EC1-9E3A-20C5194BCE6E}" destId="{AF0F8244-933C-4DC2-9F19-61C9AE969FF4}" srcOrd="0" destOrd="0" presId="urn:microsoft.com/office/officeart/2008/layout/HorizontalMultiLevelHierarchy"/>
    <dgm:cxn modelId="{2DC8A64A-9B41-4C0F-B8BF-94332D342B4F}" type="presOf" srcId="{7F80BDB6-C42C-4626-8717-532D99393F0F}" destId="{D6B4A5C5-1992-4C5D-A2B0-BB2B98ED78BE}" srcOrd="0" destOrd="0" presId="urn:microsoft.com/office/officeart/2008/layout/HorizontalMultiLevelHierarchy"/>
    <dgm:cxn modelId="{EB72096F-E766-481D-9EA9-3BF3F9A3AC30}" type="presOf" srcId="{7F80BDB6-C42C-4626-8717-532D99393F0F}" destId="{DBFFA7D8-A273-467F-8C26-584149B6DE97}" srcOrd="1" destOrd="0" presId="urn:microsoft.com/office/officeart/2008/layout/HorizontalMultiLevelHierarchy"/>
    <dgm:cxn modelId="{1F0F24DE-6A46-4002-AF44-2BFD6BF781AF}" type="presOf" srcId="{E6769990-96B9-4644-BCF1-3E4923FDDDDE}" destId="{024EA170-171F-40EC-ACD9-0DA255D11104}" srcOrd="1" destOrd="0" presId="urn:microsoft.com/office/officeart/2008/layout/HorizontalMultiLevelHierarchy"/>
    <dgm:cxn modelId="{2CA4B51C-5B6B-4350-BADF-26D716FC6FC5}" srcId="{4CF31DEC-05B1-4788-BAE7-438441A02625}" destId="{CFB7B0CE-070E-434A-9989-6CC39826F578}" srcOrd="2" destOrd="0" parTransId="{E6769990-96B9-4644-BCF1-3E4923FDDDDE}" sibTransId="{71E7E3EA-D017-4C3B-A4DD-0F2B393D18C6}"/>
    <dgm:cxn modelId="{99C5CB25-F015-487F-94D6-A98DCC473D04}" type="presParOf" srcId="{C5C8D8C5-E774-40DA-8A94-7E2CBFB64B2F}" destId="{73A0A334-8438-4DAD-B474-6934C744FF26}" srcOrd="0" destOrd="0" presId="urn:microsoft.com/office/officeart/2008/layout/HorizontalMultiLevelHierarchy"/>
    <dgm:cxn modelId="{B58293C5-C3E3-4CB9-BCBD-EB11F9BFA01C}" type="presParOf" srcId="{73A0A334-8438-4DAD-B474-6934C744FF26}" destId="{13498F41-0E6B-4B19-89E7-573FD0C5F695}" srcOrd="0" destOrd="0" presId="urn:microsoft.com/office/officeart/2008/layout/HorizontalMultiLevelHierarchy"/>
    <dgm:cxn modelId="{1C30DDA4-5D0F-476F-A3B4-118F9A0CCA14}" type="presParOf" srcId="{73A0A334-8438-4DAD-B474-6934C744FF26}" destId="{3072D736-B91A-4E25-A592-5437DCB419C3}" srcOrd="1" destOrd="0" presId="urn:microsoft.com/office/officeart/2008/layout/HorizontalMultiLevelHierarchy"/>
    <dgm:cxn modelId="{14A3F610-CA7F-4B45-9DFE-DD8FF0D47CCD}" type="presParOf" srcId="{3072D736-B91A-4E25-A592-5437DCB419C3}" destId="{4E641533-EE5E-4FB5-B19A-57294570DC30}" srcOrd="0" destOrd="0" presId="urn:microsoft.com/office/officeart/2008/layout/HorizontalMultiLevelHierarchy"/>
    <dgm:cxn modelId="{AA8704CE-859F-42FE-A42F-3F0BE73A0D29}" type="presParOf" srcId="{4E641533-EE5E-4FB5-B19A-57294570DC30}" destId="{B0DF3E0F-7805-49FC-A8E8-365CD7BA2CD1}" srcOrd="0" destOrd="0" presId="urn:microsoft.com/office/officeart/2008/layout/HorizontalMultiLevelHierarchy"/>
    <dgm:cxn modelId="{FDB575DB-F781-42F2-BBCA-FD90001631EB}" type="presParOf" srcId="{3072D736-B91A-4E25-A592-5437DCB419C3}" destId="{BA5D7B42-58F9-4409-8E36-34A1952FD7FB}" srcOrd="1" destOrd="0" presId="urn:microsoft.com/office/officeart/2008/layout/HorizontalMultiLevelHierarchy"/>
    <dgm:cxn modelId="{D69DC586-0F5D-4A45-A9F9-F09769F8EAB2}" type="presParOf" srcId="{BA5D7B42-58F9-4409-8E36-34A1952FD7FB}" destId="{9794E406-974F-461F-9335-2FEE0326ACC3}" srcOrd="0" destOrd="0" presId="urn:microsoft.com/office/officeart/2008/layout/HorizontalMultiLevelHierarchy"/>
    <dgm:cxn modelId="{18C57F6E-D8A8-43F5-BC30-D8D96401C288}" type="presParOf" srcId="{BA5D7B42-58F9-4409-8E36-34A1952FD7FB}" destId="{B5162724-807B-4F26-950A-ABA9A6D0EC6F}" srcOrd="1" destOrd="0" presId="urn:microsoft.com/office/officeart/2008/layout/HorizontalMultiLevelHierarchy"/>
    <dgm:cxn modelId="{8262F01C-FDEB-4B42-B029-09D2C93A8CFF}" type="presParOf" srcId="{3072D736-B91A-4E25-A592-5437DCB419C3}" destId="{6808C78A-C8C7-402C-8749-2A2192BB5DFB}" srcOrd="2" destOrd="0" presId="urn:microsoft.com/office/officeart/2008/layout/HorizontalMultiLevelHierarchy"/>
    <dgm:cxn modelId="{ACFE5758-BB36-44B4-B18B-B6C252F6405C}" type="presParOf" srcId="{6808C78A-C8C7-402C-8749-2A2192BB5DFB}" destId="{E9410FA3-B04F-417D-87C1-CB40C22FEF92}" srcOrd="0" destOrd="0" presId="urn:microsoft.com/office/officeart/2008/layout/HorizontalMultiLevelHierarchy"/>
    <dgm:cxn modelId="{AFACF0EA-1689-415A-BFDD-A7F0E2E86F06}" type="presParOf" srcId="{3072D736-B91A-4E25-A592-5437DCB419C3}" destId="{3BDA36FF-5E21-40AF-AB56-6E206C8DA0A1}" srcOrd="3" destOrd="0" presId="urn:microsoft.com/office/officeart/2008/layout/HorizontalMultiLevelHierarchy"/>
    <dgm:cxn modelId="{235DAB09-6830-4150-B733-D3BD2C61DB96}" type="presParOf" srcId="{3BDA36FF-5E21-40AF-AB56-6E206C8DA0A1}" destId="{2CE97588-143D-4B2D-904E-CFB9B45CD4A0}" srcOrd="0" destOrd="0" presId="urn:microsoft.com/office/officeart/2008/layout/HorizontalMultiLevelHierarchy"/>
    <dgm:cxn modelId="{90208053-AF64-47EE-A311-EC28A1F05B6F}" type="presParOf" srcId="{3BDA36FF-5E21-40AF-AB56-6E206C8DA0A1}" destId="{872DC272-0D2D-49AB-8362-42CD42F5218C}" srcOrd="1" destOrd="0" presId="urn:microsoft.com/office/officeart/2008/layout/HorizontalMultiLevelHierarchy"/>
    <dgm:cxn modelId="{D8E6AB25-18EE-4B6E-8BE3-A85F7F4344D4}" type="presParOf" srcId="{3072D736-B91A-4E25-A592-5437DCB419C3}" destId="{826A86D4-EF79-48B6-9397-04063BB75A85}" srcOrd="4" destOrd="0" presId="urn:microsoft.com/office/officeart/2008/layout/HorizontalMultiLevelHierarchy"/>
    <dgm:cxn modelId="{217A8AB5-A93C-415A-9DE1-0CCB3455C387}" type="presParOf" srcId="{826A86D4-EF79-48B6-9397-04063BB75A85}" destId="{024EA170-171F-40EC-ACD9-0DA255D11104}" srcOrd="0" destOrd="0" presId="urn:microsoft.com/office/officeart/2008/layout/HorizontalMultiLevelHierarchy"/>
    <dgm:cxn modelId="{9DCE02F1-A6BD-4698-811D-5A4FF9FA84E5}" type="presParOf" srcId="{3072D736-B91A-4E25-A592-5437DCB419C3}" destId="{DF946F3F-5643-465E-9C9D-20492409A148}" srcOrd="5" destOrd="0" presId="urn:microsoft.com/office/officeart/2008/layout/HorizontalMultiLevelHierarchy"/>
    <dgm:cxn modelId="{1E2E0AF5-3742-4F17-809A-267A7814AC51}" type="presParOf" srcId="{DF946F3F-5643-465E-9C9D-20492409A148}" destId="{BCE9FFBA-8F43-4C1B-BAFB-5E6D5EA33731}" srcOrd="0" destOrd="0" presId="urn:microsoft.com/office/officeart/2008/layout/HorizontalMultiLevelHierarchy"/>
    <dgm:cxn modelId="{5308AFEF-47C8-4C66-B650-B2EB9BC55D2A}" type="presParOf" srcId="{DF946F3F-5643-465E-9C9D-20492409A148}" destId="{5D09A53C-9CA0-4F78-913D-8A9ABCD632AC}" srcOrd="1" destOrd="0" presId="urn:microsoft.com/office/officeart/2008/layout/HorizontalMultiLevelHierarchy"/>
    <dgm:cxn modelId="{BED36217-7E7D-4A02-91A4-667F9F23933D}" type="presParOf" srcId="{3072D736-B91A-4E25-A592-5437DCB419C3}" destId="{5E15BE0B-6BA9-4CB9-ABCB-16A95DEF2E92}" srcOrd="6" destOrd="0" presId="urn:microsoft.com/office/officeart/2008/layout/HorizontalMultiLevelHierarchy"/>
    <dgm:cxn modelId="{F545E4A5-C25A-4992-8799-CBD3A981F309}" type="presParOf" srcId="{5E15BE0B-6BA9-4CB9-ABCB-16A95DEF2E92}" destId="{6F807DE2-8A16-45E9-86A9-689E49B201AE}" srcOrd="0" destOrd="0" presId="urn:microsoft.com/office/officeart/2008/layout/HorizontalMultiLevelHierarchy"/>
    <dgm:cxn modelId="{25EE4CDC-7D8A-439B-8908-D80689BB08F1}" type="presParOf" srcId="{3072D736-B91A-4E25-A592-5437DCB419C3}" destId="{F06C1A74-A77E-4AC3-A858-DE7CEF5E0165}" srcOrd="7" destOrd="0" presId="urn:microsoft.com/office/officeart/2008/layout/HorizontalMultiLevelHierarchy"/>
    <dgm:cxn modelId="{620C18C8-5292-4A71-94AE-ACE4847E2763}" type="presParOf" srcId="{F06C1A74-A77E-4AC3-A858-DE7CEF5E0165}" destId="{AF0F8244-933C-4DC2-9F19-61C9AE969FF4}" srcOrd="0" destOrd="0" presId="urn:microsoft.com/office/officeart/2008/layout/HorizontalMultiLevelHierarchy"/>
    <dgm:cxn modelId="{44DCA423-0F9F-4EEF-8F9E-7AE96B585B96}" type="presParOf" srcId="{F06C1A74-A77E-4AC3-A858-DE7CEF5E0165}" destId="{82D29880-AB0A-448A-ADA8-7EFBC7F72452}" srcOrd="1" destOrd="0" presId="urn:microsoft.com/office/officeart/2008/layout/HorizontalMultiLevelHierarchy"/>
    <dgm:cxn modelId="{6197799E-EB1A-4B6A-BDA5-92A17F154D8F}" type="presParOf" srcId="{3072D736-B91A-4E25-A592-5437DCB419C3}" destId="{D6B4A5C5-1992-4C5D-A2B0-BB2B98ED78BE}" srcOrd="8" destOrd="0" presId="urn:microsoft.com/office/officeart/2008/layout/HorizontalMultiLevelHierarchy"/>
    <dgm:cxn modelId="{3B0E494A-E5B1-4C89-970B-E76FC66117CB}" type="presParOf" srcId="{D6B4A5C5-1992-4C5D-A2B0-BB2B98ED78BE}" destId="{DBFFA7D8-A273-467F-8C26-584149B6DE97}" srcOrd="0" destOrd="0" presId="urn:microsoft.com/office/officeart/2008/layout/HorizontalMultiLevelHierarchy"/>
    <dgm:cxn modelId="{8DD4F35E-CCED-4F08-8CA0-6D289059D10E}" type="presParOf" srcId="{3072D736-B91A-4E25-A592-5437DCB419C3}" destId="{A18C3039-F2F1-4087-A3A1-9ECD6501DBC2}" srcOrd="9" destOrd="0" presId="urn:microsoft.com/office/officeart/2008/layout/HorizontalMultiLevelHierarchy"/>
    <dgm:cxn modelId="{EFFF6E81-AE64-4422-8CE7-B033CCAF9C50}" type="presParOf" srcId="{A18C3039-F2F1-4087-A3A1-9ECD6501DBC2}" destId="{5CEF97EA-9358-4406-A19D-FF0ED866036D}" srcOrd="0" destOrd="0" presId="urn:microsoft.com/office/officeart/2008/layout/HorizontalMultiLevelHierarchy"/>
    <dgm:cxn modelId="{6FD93A08-B6D6-4EFE-A3D5-CBFE33641899}" type="presParOf" srcId="{A18C3039-F2F1-4087-A3A1-9ECD6501DBC2}" destId="{824CE8A3-87A0-4335-8B45-85619485F1D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8BA4E5-EB46-49AC-9CEC-B2C4D9082941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73CA6A9-A420-4D0F-A9AC-2DD511E86F67}">
      <dgm:prSet phldrT="[Texto]" custT="1"/>
      <dgm:spPr/>
      <dgm:t>
        <a:bodyPr/>
        <a:lstStyle/>
        <a:p>
          <a:r>
            <a:rPr lang="es-ES" sz="1600" dirty="0" smtClean="0"/>
            <a:t>Escenario: social, económico, político, educativo, cultural y religioso</a:t>
          </a:r>
          <a:endParaRPr lang="es-ES" sz="1600" dirty="0"/>
        </a:p>
      </dgm:t>
    </dgm:pt>
    <dgm:pt modelId="{59995FE0-DFDC-4364-94A5-07456AF616A0}" type="parTrans" cxnId="{D29E036F-5CF5-474D-9A28-76D33E41CD75}">
      <dgm:prSet/>
      <dgm:spPr/>
      <dgm:t>
        <a:bodyPr/>
        <a:lstStyle/>
        <a:p>
          <a:endParaRPr lang="es-ES" sz="2000"/>
        </a:p>
      </dgm:t>
    </dgm:pt>
    <dgm:pt modelId="{51E8FEC8-1946-4A1F-BD16-79B86A29573F}" type="sibTrans" cxnId="{D29E036F-5CF5-474D-9A28-76D33E41CD75}">
      <dgm:prSet/>
      <dgm:spPr/>
      <dgm:t>
        <a:bodyPr/>
        <a:lstStyle/>
        <a:p>
          <a:endParaRPr lang="es-ES" sz="2000"/>
        </a:p>
      </dgm:t>
    </dgm:pt>
    <dgm:pt modelId="{8717F39A-45E9-4B86-8FEE-52E3ABC95C2B}">
      <dgm:prSet phldrT="[Texto]" phldr="1"/>
      <dgm:spPr/>
      <dgm:t>
        <a:bodyPr/>
        <a:lstStyle/>
        <a:p>
          <a:endParaRPr lang="es-ES" sz="2000"/>
        </a:p>
      </dgm:t>
    </dgm:pt>
    <dgm:pt modelId="{E0EE2DAF-4A83-4F0E-834B-57B0EDF954D6}" type="parTrans" cxnId="{E33F3338-127D-4557-9AFF-7E1B50982986}">
      <dgm:prSet/>
      <dgm:spPr/>
      <dgm:t>
        <a:bodyPr/>
        <a:lstStyle/>
        <a:p>
          <a:endParaRPr lang="es-ES" sz="2000"/>
        </a:p>
      </dgm:t>
    </dgm:pt>
    <dgm:pt modelId="{45DDDBF4-8927-44C1-8F80-9684E133A55B}" type="sibTrans" cxnId="{E33F3338-127D-4557-9AFF-7E1B50982986}">
      <dgm:prSet/>
      <dgm:spPr/>
      <dgm:t>
        <a:bodyPr/>
        <a:lstStyle/>
        <a:p>
          <a:endParaRPr lang="es-ES" sz="2000"/>
        </a:p>
      </dgm:t>
    </dgm:pt>
    <dgm:pt modelId="{CF3318AD-03F7-4053-A061-985A804E2924}">
      <dgm:prSet phldrT="[Texto]" phldr="1"/>
      <dgm:spPr/>
      <dgm:t>
        <a:bodyPr/>
        <a:lstStyle/>
        <a:p>
          <a:endParaRPr lang="es-ES" sz="2000"/>
        </a:p>
      </dgm:t>
    </dgm:pt>
    <dgm:pt modelId="{E3674074-41AA-45C4-8FC7-B229462B1145}" type="parTrans" cxnId="{DFF95B09-8AD3-47D1-9F73-C9A7FAA9D3EE}">
      <dgm:prSet/>
      <dgm:spPr/>
      <dgm:t>
        <a:bodyPr/>
        <a:lstStyle/>
        <a:p>
          <a:endParaRPr lang="es-ES" sz="2000"/>
        </a:p>
      </dgm:t>
    </dgm:pt>
    <dgm:pt modelId="{DBDE3C1B-2E5D-4425-A19E-FF91C6642278}" type="sibTrans" cxnId="{DFF95B09-8AD3-47D1-9F73-C9A7FAA9D3EE}">
      <dgm:prSet/>
      <dgm:spPr/>
      <dgm:t>
        <a:bodyPr/>
        <a:lstStyle/>
        <a:p>
          <a:endParaRPr lang="es-ES" sz="2000"/>
        </a:p>
      </dgm:t>
    </dgm:pt>
    <dgm:pt modelId="{A703E515-9B78-439E-BD06-BF412B3BC12C}">
      <dgm:prSet phldrT="[Texto]" phldr="1"/>
      <dgm:spPr/>
      <dgm:t>
        <a:bodyPr/>
        <a:lstStyle/>
        <a:p>
          <a:endParaRPr lang="es-ES" sz="2000"/>
        </a:p>
      </dgm:t>
    </dgm:pt>
    <dgm:pt modelId="{27648BF2-C2AB-445D-A11A-AA0941F187C4}" type="parTrans" cxnId="{BFF46764-4E7D-41F6-A122-504AD1E8179B}">
      <dgm:prSet/>
      <dgm:spPr/>
      <dgm:t>
        <a:bodyPr/>
        <a:lstStyle/>
        <a:p>
          <a:endParaRPr lang="es-ES" sz="2000"/>
        </a:p>
      </dgm:t>
    </dgm:pt>
    <dgm:pt modelId="{B9F98E3E-EB2C-40BF-A5B0-CCE99A809842}" type="sibTrans" cxnId="{BFF46764-4E7D-41F6-A122-504AD1E8179B}">
      <dgm:prSet/>
      <dgm:spPr/>
      <dgm:t>
        <a:bodyPr/>
        <a:lstStyle/>
        <a:p>
          <a:endParaRPr lang="es-ES" sz="2000"/>
        </a:p>
      </dgm:t>
    </dgm:pt>
    <dgm:pt modelId="{297B2B20-5490-45EE-A07B-63289BC6317C}">
      <dgm:prSet custT="1"/>
      <dgm:spPr/>
      <dgm:t>
        <a:bodyPr/>
        <a:lstStyle/>
        <a:p>
          <a:r>
            <a:rPr lang="es-ES" sz="1600" dirty="0" smtClean="0"/>
            <a:t>Volver a los escenarios que hacen parte de nuestro quehacer y dan sentido a lo que soñamos a diario como comunidad educativa</a:t>
          </a:r>
          <a:endParaRPr lang="es-ES" sz="1600" dirty="0"/>
        </a:p>
      </dgm:t>
    </dgm:pt>
    <dgm:pt modelId="{6CB023E5-4B65-4304-87E0-9A8A5E76ED8D}" type="parTrans" cxnId="{7A824C26-19B5-4316-AB77-246DBD5B0D8E}">
      <dgm:prSet/>
      <dgm:spPr/>
      <dgm:t>
        <a:bodyPr/>
        <a:lstStyle/>
        <a:p>
          <a:endParaRPr lang="es-ES" sz="2000"/>
        </a:p>
      </dgm:t>
    </dgm:pt>
    <dgm:pt modelId="{D044FA38-ACD9-4198-9EE2-3169228B8934}" type="sibTrans" cxnId="{7A824C26-19B5-4316-AB77-246DBD5B0D8E}">
      <dgm:prSet/>
      <dgm:spPr/>
      <dgm:t>
        <a:bodyPr/>
        <a:lstStyle/>
        <a:p>
          <a:endParaRPr lang="es-ES" sz="2000"/>
        </a:p>
      </dgm:t>
    </dgm:pt>
    <dgm:pt modelId="{10180591-6909-4BFE-9EE0-75A4FEFFE9D8}">
      <dgm:prSet custT="1"/>
      <dgm:spPr/>
      <dgm:t>
        <a:bodyPr/>
        <a:lstStyle/>
        <a:p>
          <a:r>
            <a:rPr lang="es-ES" sz="1600" dirty="0" smtClean="0"/>
            <a:t>Hablar del contexto implica abordar elementos que moldean el entorno y la realidad inmediata de nuestras escuelas</a:t>
          </a:r>
          <a:endParaRPr lang="es-ES" sz="1600" dirty="0"/>
        </a:p>
      </dgm:t>
    </dgm:pt>
    <dgm:pt modelId="{0892A268-844F-42BB-9A77-A67B13E63B7A}" type="parTrans" cxnId="{57782D4A-BFA6-4B83-BFC2-56604DFFCDFF}">
      <dgm:prSet/>
      <dgm:spPr/>
      <dgm:t>
        <a:bodyPr/>
        <a:lstStyle/>
        <a:p>
          <a:endParaRPr lang="es-ES" sz="2000"/>
        </a:p>
      </dgm:t>
    </dgm:pt>
    <dgm:pt modelId="{CD677AB8-5367-4464-80AF-4308D788C2CC}" type="sibTrans" cxnId="{57782D4A-BFA6-4B83-BFC2-56604DFFCDFF}">
      <dgm:prSet/>
      <dgm:spPr/>
      <dgm:t>
        <a:bodyPr/>
        <a:lstStyle/>
        <a:p>
          <a:endParaRPr lang="es-ES" sz="2000"/>
        </a:p>
      </dgm:t>
    </dgm:pt>
    <dgm:pt modelId="{AF12456E-4C12-4E78-B407-29DFB2EADC33}">
      <dgm:prSet custT="1"/>
      <dgm:spPr/>
      <dgm:t>
        <a:bodyPr/>
        <a:lstStyle/>
        <a:p>
          <a:r>
            <a:rPr lang="es-ES" sz="1600" dirty="0" smtClean="0"/>
            <a:t>Cotidianidad del sector, ciudad, país y  región</a:t>
          </a:r>
          <a:endParaRPr lang="es-ES" sz="1600" dirty="0"/>
        </a:p>
      </dgm:t>
    </dgm:pt>
    <dgm:pt modelId="{BF20D1A2-D0F9-4D23-897F-83561B75A4F7}" type="parTrans" cxnId="{DCC7CC29-6E42-4808-92B1-C7E7BCDCB5F0}">
      <dgm:prSet/>
      <dgm:spPr/>
      <dgm:t>
        <a:bodyPr/>
        <a:lstStyle/>
        <a:p>
          <a:endParaRPr lang="es-ES" sz="2000"/>
        </a:p>
      </dgm:t>
    </dgm:pt>
    <dgm:pt modelId="{30C9B361-657F-4B8A-A775-45D0621B69C6}" type="sibTrans" cxnId="{DCC7CC29-6E42-4808-92B1-C7E7BCDCB5F0}">
      <dgm:prSet/>
      <dgm:spPr/>
      <dgm:t>
        <a:bodyPr/>
        <a:lstStyle/>
        <a:p>
          <a:endParaRPr lang="es-ES" sz="2000"/>
        </a:p>
      </dgm:t>
    </dgm:pt>
    <dgm:pt modelId="{46529AEA-D701-4DAF-BD49-E0615F71A490}" type="pres">
      <dgm:prSet presAssocID="{0F8BA4E5-EB46-49AC-9CEC-B2C4D908294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3DD7A51-0253-4F12-8AAB-63A77711C949}" type="pres">
      <dgm:prSet presAssocID="{0F8BA4E5-EB46-49AC-9CEC-B2C4D9082941}" presName="diamond" presStyleLbl="bgShp" presStyleIdx="0" presStyleCnt="1" custLinFactNeighborX="-4313" custLinFactNeighborY="10166"/>
      <dgm:spPr/>
    </dgm:pt>
    <dgm:pt modelId="{6208C9D0-B3F2-4431-BC2F-71937BC081C0}" type="pres">
      <dgm:prSet presAssocID="{0F8BA4E5-EB46-49AC-9CEC-B2C4D9082941}" presName="quad1" presStyleLbl="node1" presStyleIdx="0" presStyleCnt="4" custLinFactY="4778" custLinFactNeighborX="-771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DA39F7-BD62-45E1-89E4-29A3ED6CDA7B}" type="pres">
      <dgm:prSet presAssocID="{0F8BA4E5-EB46-49AC-9CEC-B2C4D9082941}" presName="quad2" presStyleLbl="node1" presStyleIdx="1" presStyleCnt="4" custLinFactX="-16110" custLinFactNeighborX="-100000" custLinFactNeighborY="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7BF761-194A-431D-A176-66C9750B1B03}" type="pres">
      <dgm:prSet presAssocID="{0F8BA4E5-EB46-49AC-9CEC-B2C4D9082941}" presName="quad3" presStyleLbl="node1" presStyleIdx="2" presStyleCnt="4" custLinFactY="-5815" custLinFactNeighborX="9688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C80994F-4507-4917-9478-3F09A2AA883E}" type="pres">
      <dgm:prSet presAssocID="{0F8BA4E5-EB46-49AC-9CEC-B2C4D9082941}" presName="quad4" presStyleLbl="node1" presStyleIdx="3" presStyleCnt="4" custLinFactNeighborX="-9334" custLinFactNeighborY="-2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CC7CC29-6E42-4808-92B1-C7E7BCDCB5F0}" srcId="{0F8BA4E5-EB46-49AC-9CEC-B2C4D9082941}" destId="{AF12456E-4C12-4E78-B407-29DFB2EADC33}" srcOrd="1" destOrd="0" parTransId="{BF20D1A2-D0F9-4D23-897F-83561B75A4F7}" sibTransId="{30C9B361-657F-4B8A-A775-45D0621B69C6}"/>
    <dgm:cxn modelId="{D29E036F-5CF5-474D-9A28-76D33E41CD75}" srcId="{0F8BA4E5-EB46-49AC-9CEC-B2C4D9082941}" destId="{473CA6A9-A420-4D0F-A9AC-2DD511E86F67}" srcOrd="0" destOrd="0" parTransId="{59995FE0-DFDC-4364-94A5-07456AF616A0}" sibTransId="{51E8FEC8-1946-4A1F-BD16-79B86A29573F}"/>
    <dgm:cxn modelId="{792ED63C-1C1E-49C4-94B4-990CC7EF8C11}" type="presOf" srcId="{10180591-6909-4BFE-9EE0-75A4FEFFE9D8}" destId="{797BF761-194A-431D-A176-66C9750B1B03}" srcOrd="0" destOrd="0" presId="urn:microsoft.com/office/officeart/2005/8/layout/matrix3"/>
    <dgm:cxn modelId="{C6A2E885-CBE3-422E-AD28-683CC33BF4C8}" type="presOf" srcId="{297B2B20-5490-45EE-A07B-63289BC6317C}" destId="{3C80994F-4507-4917-9478-3F09A2AA883E}" srcOrd="0" destOrd="0" presId="urn:microsoft.com/office/officeart/2005/8/layout/matrix3"/>
    <dgm:cxn modelId="{E33F3338-127D-4557-9AFF-7E1B50982986}" srcId="{0F8BA4E5-EB46-49AC-9CEC-B2C4D9082941}" destId="{8717F39A-45E9-4B86-8FEE-52E3ABC95C2B}" srcOrd="4" destOrd="0" parTransId="{E0EE2DAF-4A83-4F0E-834B-57B0EDF954D6}" sibTransId="{45DDDBF4-8927-44C1-8F80-9684E133A55B}"/>
    <dgm:cxn modelId="{57782D4A-BFA6-4B83-BFC2-56604DFFCDFF}" srcId="{0F8BA4E5-EB46-49AC-9CEC-B2C4D9082941}" destId="{10180591-6909-4BFE-9EE0-75A4FEFFE9D8}" srcOrd="2" destOrd="0" parTransId="{0892A268-844F-42BB-9A77-A67B13E63B7A}" sibTransId="{CD677AB8-5367-4464-80AF-4308D788C2CC}"/>
    <dgm:cxn modelId="{DFF95B09-8AD3-47D1-9F73-C9A7FAA9D3EE}" srcId="{0F8BA4E5-EB46-49AC-9CEC-B2C4D9082941}" destId="{CF3318AD-03F7-4053-A061-985A804E2924}" srcOrd="5" destOrd="0" parTransId="{E3674074-41AA-45C4-8FC7-B229462B1145}" sibTransId="{DBDE3C1B-2E5D-4425-A19E-FF91C6642278}"/>
    <dgm:cxn modelId="{4D558434-E73E-44EB-A42C-2274847AF274}" type="presOf" srcId="{0F8BA4E5-EB46-49AC-9CEC-B2C4D9082941}" destId="{46529AEA-D701-4DAF-BD49-E0615F71A490}" srcOrd="0" destOrd="0" presId="urn:microsoft.com/office/officeart/2005/8/layout/matrix3"/>
    <dgm:cxn modelId="{419C9D99-3911-48C9-8E69-82B43E6BFA4B}" type="presOf" srcId="{473CA6A9-A420-4D0F-A9AC-2DD511E86F67}" destId="{6208C9D0-B3F2-4431-BC2F-71937BC081C0}" srcOrd="0" destOrd="0" presId="urn:microsoft.com/office/officeart/2005/8/layout/matrix3"/>
    <dgm:cxn modelId="{BFF46764-4E7D-41F6-A122-504AD1E8179B}" srcId="{0F8BA4E5-EB46-49AC-9CEC-B2C4D9082941}" destId="{A703E515-9B78-439E-BD06-BF412B3BC12C}" srcOrd="6" destOrd="0" parTransId="{27648BF2-C2AB-445D-A11A-AA0941F187C4}" sibTransId="{B9F98E3E-EB2C-40BF-A5B0-CCE99A809842}"/>
    <dgm:cxn modelId="{7A824C26-19B5-4316-AB77-246DBD5B0D8E}" srcId="{0F8BA4E5-EB46-49AC-9CEC-B2C4D9082941}" destId="{297B2B20-5490-45EE-A07B-63289BC6317C}" srcOrd="3" destOrd="0" parTransId="{6CB023E5-4B65-4304-87E0-9A8A5E76ED8D}" sibTransId="{D044FA38-ACD9-4198-9EE2-3169228B8934}"/>
    <dgm:cxn modelId="{F9380F43-AFAD-4DCA-80F4-10FEE50D5A50}" type="presOf" srcId="{AF12456E-4C12-4E78-B407-29DFB2EADC33}" destId="{F2DA39F7-BD62-45E1-89E4-29A3ED6CDA7B}" srcOrd="0" destOrd="0" presId="urn:microsoft.com/office/officeart/2005/8/layout/matrix3"/>
    <dgm:cxn modelId="{52CD9FCA-4B96-4357-AA82-06D23472BD8C}" type="presParOf" srcId="{46529AEA-D701-4DAF-BD49-E0615F71A490}" destId="{43DD7A51-0253-4F12-8AAB-63A77711C949}" srcOrd="0" destOrd="0" presId="urn:microsoft.com/office/officeart/2005/8/layout/matrix3"/>
    <dgm:cxn modelId="{E2AF391B-1A84-4BD1-94AE-EEC262C3C51B}" type="presParOf" srcId="{46529AEA-D701-4DAF-BD49-E0615F71A490}" destId="{6208C9D0-B3F2-4431-BC2F-71937BC081C0}" srcOrd="1" destOrd="0" presId="urn:microsoft.com/office/officeart/2005/8/layout/matrix3"/>
    <dgm:cxn modelId="{690BC855-9C0C-4A82-AF6E-A20A7749E50A}" type="presParOf" srcId="{46529AEA-D701-4DAF-BD49-E0615F71A490}" destId="{F2DA39F7-BD62-45E1-89E4-29A3ED6CDA7B}" srcOrd="2" destOrd="0" presId="urn:microsoft.com/office/officeart/2005/8/layout/matrix3"/>
    <dgm:cxn modelId="{B7EA7B34-B870-4B79-8BA5-278AA2221C0A}" type="presParOf" srcId="{46529AEA-D701-4DAF-BD49-E0615F71A490}" destId="{797BF761-194A-431D-A176-66C9750B1B03}" srcOrd="3" destOrd="0" presId="urn:microsoft.com/office/officeart/2005/8/layout/matrix3"/>
    <dgm:cxn modelId="{46F62638-0E8C-4180-A8A3-5C88BC1AB7E7}" type="presParOf" srcId="{46529AEA-D701-4DAF-BD49-E0615F71A490}" destId="{3C80994F-4507-4917-9478-3F09A2AA883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780DEF-B0EC-4926-938F-436DEEBB370D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96F626B-D757-4BE8-B1EB-B60BA3238A18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 smtClean="0">
              <a:latin typeface="Arial Narrow" pitchFamily="34" charset="0"/>
            </a:rPr>
            <a:t>Pastoral Ignaciana</a:t>
          </a:r>
          <a:endParaRPr lang="es-CO" b="1" dirty="0">
            <a:latin typeface="Arial Narrow" pitchFamily="34" charset="0"/>
          </a:endParaRPr>
        </a:p>
      </dgm:t>
    </dgm:pt>
    <dgm:pt modelId="{B69EA5DD-3A62-4658-8005-02C0630A33EB}" type="parTrans" cxnId="{9838849D-090B-4F17-9577-E35E838D0456}">
      <dgm:prSet/>
      <dgm:spPr/>
      <dgm:t>
        <a:bodyPr/>
        <a:lstStyle/>
        <a:p>
          <a:endParaRPr lang="es-CO"/>
        </a:p>
      </dgm:t>
    </dgm:pt>
    <dgm:pt modelId="{10EF1D42-0118-4C29-819C-5875CE1EB5F0}" type="sibTrans" cxnId="{9838849D-090B-4F17-9577-E35E838D0456}">
      <dgm:prSet/>
      <dgm:spPr/>
      <dgm:t>
        <a:bodyPr/>
        <a:lstStyle/>
        <a:p>
          <a:endParaRPr lang="es-CO"/>
        </a:p>
      </dgm:t>
    </dgm:pt>
    <dgm:pt modelId="{F7EF9F25-1516-4B4E-859E-93F03024D317}">
      <dgm:prSet phldrT="[Texto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s-CO" b="1" dirty="0" smtClean="0">
              <a:latin typeface="Arial Narrow" pitchFamily="34" charset="0"/>
            </a:rPr>
            <a:t>Pastoral Latinoamericana</a:t>
          </a:r>
          <a:endParaRPr lang="es-CO" b="1" dirty="0">
            <a:latin typeface="Arial Narrow" pitchFamily="34" charset="0"/>
          </a:endParaRPr>
        </a:p>
      </dgm:t>
    </dgm:pt>
    <dgm:pt modelId="{6D62D471-7068-4E8D-8C1A-D88991E4020F}" type="parTrans" cxnId="{9B079008-F312-42CF-B9DF-E4C66900AB3E}">
      <dgm:prSet/>
      <dgm:spPr/>
      <dgm:t>
        <a:bodyPr/>
        <a:lstStyle/>
        <a:p>
          <a:endParaRPr lang="es-CO"/>
        </a:p>
      </dgm:t>
    </dgm:pt>
    <dgm:pt modelId="{F2240472-8CFA-4C85-8B44-77B1CE7CCDE2}" type="sibTrans" cxnId="{9B079008-F312-42CF-B9DF-E4C66900AB3E}">
      <dgm:prSet/>
      <dgm:spPr/>
      <dgm:t>
        <a:bodyPr/>
        <a:lstStyle/>
        <a:p>
          <a:endParaRPr lang="es-CO"/>
        </a:p>
      </dgm:t>
    </dgm:pt>
    <dgm:pt modelId="{80A599F4-CB43-469B-B4AB-26EEF7DF5FE2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CO" b="1" dirty="0" smtClean="0">
              <a:latin typeface="Arial Narrow" pitchFamily="34" charset="0"/>
            </a:rPr>
            <a:t>Pastoral Educativa – Escolar  </a:t>
          </a:r>
          <a:endParaRPr lang="es-CO" b="1" dirty="0">
            <a:latin typeface="Arial Narrow" pitchFamily="34" charset="0"/>
          </a:endParaRPr>
        </a:p>
      </dgm:t>
    </dgm:pt>
    <dgm:pt modelId="{A2BE03BC-A48B-4D82-9A73-5FB8EFFE9E75}" type="parTrans" cxnId="{33DD10C9-6CFB-4DC9-B537-3178E1D97B97}">
      <dgm:prSet/>
      <dgm:spPr/>
      <dgm:t>
        <a:bodyPr/>
        <a:lstStyle/>
        <a:p>
          <a:endParaRPr lang="es-CO"/>
        </a:p>
      </dgm:t>
    </dgm:pt>
    <dgm:pt modelId="{2E269F9C-543C-4FD6-9618-408F559D926F}" type="sibTrans" cxnId="{33DD10C9-6CFB-4DC9-B537-3178E1D97B97}">
      <dgm:prSet/>
      <dgm:spPr/>
      <dgm:t>
        <a:bodyPr/>
        <a:lstStyle/>
        <a:p>
          <a:endParaRPr lang="es-CO"/>
        </a:p>
      </dgm:t>
    </dgm:pt>
    <dgm:pt modelId="{BB645C74-3DD6-4BA6-A4DF-C8B745809EE5}" type="pres">
      <dgm:prSet presAssocID="{FD780DEF-B0EC-4926-938F-436DEEBB370D}" presName="compositeShape" presStyleCnt="0">
        <dgm:presLayoutVars>
          <dgm:chMax val="7"/>
          <dgm:dir/>
          <dgm:resizeHandles val="exact"/>
        </dgm:presLayoutVars>
      </dgm:prSet>
      <dgm:spPr/>
    </dgm:pt>
    <dgm:pt modelId="{8C1A37EB-709F-45C5-B1BB-E93CE3C11464}" type="pres">
      <dgm:prSet presAssocID="{FD780DEF-B0EC-4926-938F-436DEEBB370D}" presName="wedge1" presStyleLbl="node1" presStyleIdx="0" presStyleCnt="3"/>
      <dgm:spPr/>
      <dgm:t>
        <a:bodyPr/>
        <a:lstStyle/>
        <a:p>
          <a:endParaRPr lang="es-CO"/>
        </a:p>
      </dgm:t>
    </dgm:pt>
    <dgm:pt modelId="{5201A594-678B-4D99-B993-61FCCFEC8741}" type="pres">
      <dgm:prSet presAssocID="{FD780DEF-B0EC-4926-938F-436DEEBB370D}" presName="dummy1a" presStyleCnt="0"/>
      <dgm:spPr/>
    </dgm:pt>
    <dgm:pt modelId="{E83E3C8E-84F5-4876-8EED-2EDBC33E25E9}" type="pres">
      <dgm:prSet presAssocID="{FD780DEF-B0EC-4926-938F-436DEEBB370D}" presName="dummy1b" presStyleCnt="0"/>
      <dgm:spPr/>
    </dgm:pt>
    <dgm:pt modelId="{A5693996-EC93-4F0C-92FD-F7437235E8E7}" type="pres">
      <dgm:prSet presAssocID="{FD780DEF-B0EC-4926-938F-436DEEBB370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C7BDC59-66AC-418F-973F-C5B3B22A3062}" type="pres">
      <dgm:prSet presAssocID="{FD780DEF-B0EC-4926-938F-436DEEBB370D}" presName="wedge2" presStyleLbl="node1" presStyleIdx="1" presStyleCnt="3"/>
      <dgm:spPr/>
      <dgm:t>
        <a:bodyPr/>
        <a:lstStyle/>
        <a:p>
          <a:endParaRPr lang="es-CO"/>
        </a:p>
      </dgm:t>
    </dgm:pt>
    <dgm:pt modelId="{1C922DB1-CFE2-43CE-B807-517D025DE292}" type="pres">
      <dgm:prSet presAssocID="{FD780DEF-B0EC-4926-938F-436DEEBB370D}" presName="dummy2a" presStyleCnt="0"/>
      <dgm:spPr/>
    </dgm:pt>
    <dgm:pt modelId="{5ECB3A72-17F2-4853-903D-C3E77DB787BE}" type="pres">
      <dgm:prSet presAssocID="{FD780DEF-B0EC-4926-938F-436DEEBB370D}" presName="dummy2b" presStyleCnt="0"/>
      <dgm:spPr/>
    </dgm:pt>
    <dgm:pt modelId="{D9D1EE5B-8461-4C64-A4C0-138238F0C664}" type="pres">
      <dgm:prSet presAssocID="{FD780DEF-B0EC-4926-938F-436DEEBB370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52196F6-EB46-46F2-8C16-7BAD272136A9}" type="pres">
      <dgm:prSet presAssocID="{FD780DEF-B0EC-4926-938F-436DEEBB370D}" presName="wedge3" presStyleLbl="node1" presStyleIdx="2" presStyleCnt="3"/>
      <dgm:spPr/>
      <dgm:t>
        <a:bodyPr/>
        <a:lstStyle/>
        <a:p>
          <a:endParaRPr lang="es-ES"/>
        </a:p>
      </dgm:t>
    </dgm:pt>
    <dgm:pt modelId="{7EEBF3FB-4B40-477D-9D6D-8AEC6174DA2A}" type="pres">
      <dgm:prSet presAssocID="{FD780DEF-B0EC-4926-938F-436DEEBB370D}" presName="dummy3a" presStyleCnt="0"/>
      <dgm:spPr/>
    </dgm:pt>
    <dgm:pt modelId="{AA7DAC13-2141-4DBE-914A-0F87EDD64EE4}" type="pres">
      <dgm:prSet presAssocID="{FD780DEF-B0EC-4926-938F-436DEEBB370D}" presName="dummy3b" presStyleCnt="0"/>
      <dgm:spPr/>
    </dgm:pt>
    <dgm:pt modelId="{3941D6EB-4196-45CF-8436-8C1597F1FBAE}" type="pres">
      <dgm:prSet presAssocID="{FD780DEF-B0EC-4926-938F-436DEEBB370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AC00E7-5477-42EE-8C9C-79D2C75D45E4}" type="pres">
      <dgm:prSet presAssocID="{10EF1D42-0118-4C29-819C-5875CE1EB5F0}" presName="arrowWedge1" presStyleLbl="fgSibTrans2D1" presStyleIdx="0" presStyleCnt="3"/>
      <dgm:spPr>
        <a:solidFill>
          <a:schemeClr val="accent2">
            <a:lumMod val="75000"/>
          </a:schemeClr>
        </a:solidFill>
      </dgm:spPr>
    </dgm:pt>
    <dgm:pt modelId="{C429C0DA-47BD-4D27-AF74-C0E760A4FD0E}" type="pres">
      <dgm:prSet presAssocID="{F2240472-8CFA-4C85-8B44-77B1CE7CCDE2}" presName="arrowWedge2" presStyleLbl="fgSibTrans2D1" presStyleIdx="1" presStyleCnt="3"/>
      <dgm:spPr>
        <a:solidFill>
          <a:schemeClr val="accent2">
            <a:lumMod val="75000"/>
          </a:schemeClr>
        </a:solidFill>
      </dgm:spPr>
    </dgm:pt>
    <dgm:pt modelId="{938E079A-356A-4CB4-9E0D-8F20459B0C8F}" type="pres">
      <dgm:prSet presAssocID="{2E269F9C-543C-4FD6-9618-408F559D926F}" presName="arrowWedge3" presStyleLbl="fgSibTrans2D1" presStyleIdx="2" presStyleCnt="3"/>
      <dgm:spPr>
        <a:solidFill>
          <a:schemeClr val="accent2">
            <a:lumMod val="75000"/>
          </a:schemeClr>
        </a:solidFill>
      </dgm:spPr>
    </dgm:pt>
  </dgm:ptLst>
  <dgm:cxnLst>
    <dgm:cxn modelId="{33DD10C9-6CFB-4DC9-B537-3178E1D97B97}" srcId="{FD780DEF-B0EC-4926-938F-436DEEBB370D}" destId="{80A599F4-CB43-469B-B4AB-26EEF7DF5FE2}" srcOrd="2" destOrd="0" parTransId="{A2BE03BC-A48B-4D82-9A73-5FB8EFFE9E75}" sibTransId="{2E269F9C-543C-4FD6-9618-408F559D926F}"/>
    <dgm:cxn modelId="{C278EDAB-ADAE-41D8-9650-40D186044DDD}" type="presOf" srcId="{FD780DEF-B0EC-4926-938F-436DEEBB370D}" destId="{BB645C74-3DD6-4BA6-A4DF-C8B745809EE5}" srcOrd="0" destOrd="0" presId="urn:microsoft.com/office/officeart/2005/8/layout/cycle8"/>
    <dgm:cxn modelId="{9B079008-F312-42CF-B9DF-E4C66900AB3E}" srcId="{FD780DEF-B0EC-4926-938F-436DEEBB370D}" destId="{F7EF9F25-1516-4B4E-859E-93F03024D317}" srcOrd="1" destOrd="0" parTransId="{6D62D471-7068-4E8D-8C1A-D88991E4020F}" sibTransId="{F2240472-8CFA-4C85-8B44-77B1CE7CCDE2}"/>
    <dgm:cxn modelId="{F22E0E79-5092-4774-AF70-F88720E2DA3E}" type="presOf" srcId="{80A599F4-CB43-469B-B4AB-26EEF7DF5FE2}" destId="{452196F6-EB46-46F2-8C16-7BAD272136A9}" srcOrd="0" destOrd="0" presId="urn:microsoft.com/office/officeart/2005/8/layout/cycle8"/>
    <dgm:cxn modelId="{9838849D-090B-4F17-9577-E35E838D0456}" srcId="{FD780DEF-B0EC-4926-938F-436DEEBB370D}" destId="{F96F626B-D757-4BE8-B1EB-B60BA3238A18}" srcOrd="0" destOrd="0" parTransId="{B69EA5DD-3A62-4658-8005-02C0630A33EB}" sibTransId="{10EF1D42-0118-4C29-819C-5875CE1EB5F0}"/>
    <dgm:cxn modelId="{2470393C-20CF-4935-98E4-392A80DBBE2F}" type="presOf" srcId="{F7EF9F25-1516-4B4E-859E-93F03024D317}" destId="{2C7BDC59-66AC-418F-973F-C5B3B22A3062}" srcOrd="0" destOrd="0" presId="urn:microsoft.com/office/officeart/2005/8/layout/cycle8"/>
    <dgm:cxn modelId="{65280EB9-7B23-41BC-AD9E-964048B94AE8}" type="presOf" srcId="{F96F626B-D757-4BE8-B1EB-B60BA3238A18}" destId="{8C1A37EB-709F-45C5-B1BB-E93CE3C11464}" srcOrd="0" destOrd="0" presId="urn:microsoft.com/office/officeart/2005/8/layout/cycle8"/>
    <dgm:cxn modelId="{35298CDD-D9FA-49E0-99DB-C58B2ED3D57F}" type="presOf" srcId="{F96F626B-D757-4BE8-B1EB-B60BA3238A18}" destId="{A5693996-EC93-4F0C-92FD-F7437235E8E7}" srcOrd="1" destOrd="0" presId="urn:microsoft.com/office/officeart/2005/8/layout/cycle8"/>
    <dgm:cxn modelId="{A9F36F9E-2BF3-4742-A51E-4274C1F717F7}" type="presOf" srcId="{80A599F4-CB43-469B-B4AB-26EEF7DF5FE2}" destId="{3941D6EB-4196-45CF-8436-8C1597F1FBAE}" srcOrd="1" destOrd="0" presId="urn:microsoft.com/office/officeart/2005/8/layout/cycle8"/>
    <dgm:cxn modelId="{B934C8F4-FBEB-43DB-96C3-1642BA1EE476}" type="presOf" srcId="{F7EF9F25-1516-4B4E-859E-93F03024D317}" destId="{D9D1EE5B-8461-4C64-A4C0-138238F0C664}" srcOrd="1" destOrd="0" presId="urn:microsoft.com/office/officeart/2005/8/layout/cycle8"/>
    <dgm:cxn modelId="{AA637306-2261-4396-A330-3C5275E2A0F2}" type="presParOf" srcId="{BB645C74-3DD6-4BA6-A4DF-C8B745809EE5}" destId="{8C1A37EB-709F-45C5-B1BB-E93CE3C11464}" srcOrd="0" destOrd="0" presId="urn:microsoft.com/office/officeart/2005/8/layout/cycle8"/>
    <dgm:cxn modelId="{CEACCA81-E907-4246-AF38-05162FD0BBE2}" type="presParOf" srcId="{BB645C74-3DD6-4BA6-A4DF-C8B745809EE5}" destId="{5201A594-678B-4D99-B993-61FCCFEC8741}" srcOrd="1" destOrd="0" presId="urn:microsoft.com/office/officeart/2005/8/layout/cycle8"/>
    <dgm:cxn modelId="{3B4C8D31-DE7B-4422-B58C-D61A3CA62FA5}" type="presParOf" srcId="{BB645C74-3DD6-4BA6-A4DF-C8B745809EE5}" destId="{E83E3C8E-84F5-4876-8EED-2EDBC33E25E9}" srcOrd="2" destOrd="0" presId="urn:microsoft.com/office/officeart/2005/8/layout/cycle8"/>
    <dgm:cxn modelId="{0223549A-8FDE-48A2-AD9C-7DB6D5568DE9}" type="presParOf" srcId="{BB645C74-3DD6-4BA6-A4DF-C8B745809EE5}" destId="{A5693996-EC93-4F0C-92FD-F7437235E8E7}" srcOrd="3" destOrd="0" presId="urn:microsoft.com/office/officeart/2005/8/layout/cycle8"/>
    <dgm:cxn modelId="{33C9A4A5-E73A-4191-B1F0-6DD510E0F99D}" type="presParOf" srcId="{BB645C74-3DD6-4BA6-A4DF-C8B745809EE5}" destId="{2C7BDC59-66AC-418F-973F-C5B3B22A3062}" srcOrd="4" destOrd="0" presId="urn:microsoft.com/office/officeart/2005/8/layout/cycle8"/>
    <dgm:cxn modelId="{D0A742D0-BA45-4C3C-A942-52CE3A498A3F}" type="presParOf" srcId="{BB645C74-3DD6-4BA6-A4DF-C8B745809EE5}" destId="{1C922DB1-CFE2-43CE-B807-517D025DE292}" srcOrd="5" destOrd="0" presId="urn:microsoft.com/office/officeart/2005/8/layout/cycle8"/>
    <dgm:cxn modelId="{0648AA38-3287-4227-8F11-98452C72E078}" type="presParOf" srcId="{BB645C74-3DD6-4BA6-A4DF-C8B745809EE5}" destId="{5ECB3A72-17F2-4853-903D-C3E77DB787BE}" srcOrd="6" destOrd="0" presId="urn:microsoft.com/office/officeart/2005/8/layout/cycle8"/>
    <dgm:cxn modelId="{954D18D7-6EBB-46BA-A830-964C89553845}" type="presParOf" srcId="{BB645C74-3DD6-4BA6-A4DF-C8B745809EE5}" destId="{D9D1EE5B-8461-4C64-A4C0-138238F0C664}" srcOrd="7" destOrd="0" presId="urn:microsoft.com/office/officeart/2005/8/layout/cycle8"/>
    <dgm:cxn modelId="{45EF63F8-8EBE-4E8E-8C0C-61B6E77EFE09}" type="presParOf" srcId="{BB645C74-3DD6-4BA6-A4DF-C8B745809EE5}" destId="{452196F6-EB46-46F2-8C16-7BAD272136A9}" srcOrd="8" destOrd="0" presId="urn:microsoft.com/office/officeart/2005/8/layout/cycle8"/>
    <dgm:cxn modelId="{F0CDFCF5-D23B-4D52-85E4-D82997005EA6}" type="presParOf" srcId="{BB645C74-3DD6-4BA6-A4DF-C8B745809EE5}" destId="{7EEBF3FB-4B40-477D-9D6D-8AEC6174DA2A}" srcOrd="9" destOrd="0" presId="urn:microsoft.com/office/officeart/2005/8/layout/cycle8"/>
    <dgm:cxn modelId="{5EC7E785-6AD0-4207-9B51-C02EDCEFB87E}" type="presParOf" srcId="{BB645C74-3DD6-4BA6-A4DF-C8B745809EE5}" destId="{AA7DAC13-2141-4DBE-914A-0F87EDD64EE4}" srcOrd="10" destOrd="0" presId="urn:microsoft.com/office/officeart/2005/8/layout/cycle8"/>
    <dgm:cxn modelId="{76D47F24-12F9-4518-99E7-E3E868A40AD8}" type="presParOf" srcId="{BB645C74-3DD6-4BA6-A4DF-C8B745809EE5}" destId="{3941D6EB-4196-45CF-8436-8C1597F1FBAE}" srcOrd="11" destOrd="0" presId="urn:microsoft.com/office/officeart/2005/8/layout/cycle8"/>
    <dgm:cxn modelId="{DF02DE54-EC68-4DFF-8E32-51B796788ACB}" type="presParOf" srcId="{BB645C74-3DD6-4BA6-A4DF-C8B745809EE5}" destId="{28AC00E7-5477-42EE-8C9C-79D2C75D45E4}" srcOrd="12" destOrd="0" presId="urn:microsoft.com/office/officeart/2005/8/layout/cycle8"/>
    <dgm:cxn modelId="{C645F029-A2D2-4F70-AA1E-B6F8E1E547C0}" type="presParOf" srcId="{BB645C74-3DD6-4BA6-A4DF-C8B745809EE5}" destId="{C429C0DA-47BD-4D27-AF74-C0E760A4FD0E}" srcOrd="13" destOrd="0" presId="urn:microsoft.com/office/officeart/2005/8/layout/cycle8"/>
    <dgm:cxn modelId="{B5BDFED0-112B-4385-9C3E-828BD737F6A3}" type="presParOf" srcId="{BB645C74-3DD6-4BA6-A4DF-C8B745809EE5}" destId="{938E079A-356A-4CB4-9E0D-8F20459B0C8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300028-B26C-4E4F-AB3A-BAE683C01D0F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D121490-178E-4322-B65A-F0DDBA6E5A1F}">
      <dgm:prSet phldrT="[Texto]" custT="1"/>
      <dgm:spPr/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Acción Social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A15A087D-9C83-425A-A214-7FF66B5B3DED}" type="parTrans" cxnId="{E13E16A1-3AE1-4EE0-BD3F-EAF1B85BF0F7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9C2E78ED-03A4-4CDF-A999-BCBFED8B0929}" type="sibTrans" cxnId="{E13E16A1-3AE1-4EE0-BD3F-EAF1B85BF0F7}">
      <dgm:prSet custT="1"/>
      <dgm:spPr/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684E4DF9-1410-4A06-8445-449014D117FE}">
      <dgm:prSet phldrT="[Texto]" custT="1"/>
      <dgm:spPr/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Espiritualidad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A952298A-3D42-4883-A3D1-6A8F29060D9D}" type="parTrans" cxnId="{995E1EAD-17DB-42EF-B0E9-3133F57EFD44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31B3EC4A-879A-434B-925C-B7324C0CB0E7}" type="sibTrans" cxnId="{995E1EAD-17DB-42EF-B0E9-3133F57EFD44}">
      <dgm:prSet custT="1"/>
      <dgm:spPr/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4E0A097F-BD90-443F-BF22-09BD4F18781E}">
      <dgm:prSet phldrT="[Texto]" custT="1"/>
      <dgm:spPr/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Vinculación con la Realidad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45EC4A7C-E36A-4B77-8992-36E59EBEC97F}" type="parTrans" cxnId="{9BEB3C66-342C-4A31-86EE-EA43F9918306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CD0C9D91-EE65-4C56-8343-3FF85C1B2B2A}" type="sibTrans" cxnId="{9BEB3C66-342C-4A31-86EE-EA43F9918306}">
      <dgm:prSet custT="1"/>
      <dgm:spPr/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C78E898A-ED84-4F2C-9B11-44B8AC489984}">
      <dgm:prSet phldrT="[Texto]" custT="1"/>
      <dgm:spPr/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Experiencia de Fe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28CEA750-B065-4476-B76B-2E9D7A58B9DF}" type="parTrans" cxnId="{B051FF1E-02D0-4B33-8808-B42BD64EB7B5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39EC4FB0-7518-4B65-B75B-52C023095B4D}" type="sibTrans" cxnId="{B051FF1E-02D0-4B33-8808-B42BD64EB7B5}">
      <dgm:prSet custT="1"/>
      <dgm:spPr/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30B89DE6-63F5-401B-B965-D54E32FE81E9}">
      <dgm:prSet custT="1"/>
      <dgm:spPr/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Experiencia Cristiana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A1BC0B37-AA39-4094-952D-B20CF11A8490}" type="parTrans" cxnId="{ED9655C5-845A-4CAC-A4C6-BC1EB8BCBFB9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01EEB754-BFC8-4115-9ADC-1E679ABA1BDD}" type="sibTrans" cxnId="{ED9655C5-845A-4CAC-A4C6-BC1EB8BCBFB9}">
      <dgm:prSet custT="1"/>
      <dgm:spPr/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BF94C01D-2499-448D-83DA-66836E198D5B}">
      <dgm:prSet custT="1"/>
      <dgm:spPr>
        <a:solidFill>
          <a:srgbClr val="FFC000"/>
        </a:solidFill>
      </dgm:spPr>
      <dgm:t>
        <a:bodyPr/>
        <a:lstStyle/>
        <a:p>
          <a:r>
            <a:rPr lang="es-ES" sz="2000" dirty="0" smtClean="0">
              <a:latin typeface="Arial Narrow" panose="020B0606020202030204" pitchFamily="34" charset="0"/>
            </a:rPr>
            <a:t>Seguimiento de Jesús </a:t>
          </a:r>
          <a:endParaRPr lang="es-ES" sz="2000" dirty="0">
            <a:latin typeface="Arial Narrow" panose="020B0606020202030204" pitchFamily="34" charset="0"/>
          </a:endParaRPr>
        </a:p>
      </dgm:t>
    </dgm:pt>
    <dgm:pt modelId="{C49EC7B5-A41D-4A84-902D-DCEAE9E2E022}" type="sibTrans" cxnId="{CBE06F5B-6C4B-41D1-85F0-E085C0317D09}">
      <dgm:prSet custT="1"/>
      <dgm:spPr>
        <a:solidFill>
          <a:srgbClr val="FFC000"/>
        </a:solidFill>
      </dgm:spPr>
      <dgm:t>
        <a:bodyPr/>
        <a:lstStyle/>
        <a:p>
          <a:endParaRPr lang="es-ES" sz="1400">
            <a:latin typeface="Arial Narrow" panose="020B0606020202030204" pitchFamily="34" charset="0"/>
          </a:endParaRPr>
        </a:p>
      </dgm:t>
    </dgm:pt>
    <dgm:pt modelId="{235EC7CA-7413-412A-BCAC-FB28D3E20776}" type="parTrans" cxnId="{CBE06F5B-6C4B-41D1-85F0-E085C0317D09}">
      <dgm:prSet/>
      <dgm:spPr/>
      <dgm:t>
        <a:bodyPr/>
        <a:lstStyle/>
        <a:p>
          <a:endParaRPr lang="es-ES" sz="3200">
            <a:latin typeface="Arial Narrow" panose="020B0606020202030204" pitchFamily="34" charset="0"/>
          </a:endParaRPr>
        </a:p>
      </dgm:t>
    </dgm:pt>
    <dgm:pt modelId="{2776395D-CA7C-41E4-88E6-536C1E8BC0CE}" type="pres">
      <dgm:prSet presAssocID="{86300028-B26C-4E4F-AB3A-BAE683C01D0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DF9D295-82EC-449E-874F-D176FF59A690}" type="pres">
      <dgm:prSet presAssocID="{DD121490-178E-4322-B65A-F0DDBA6E5A1F}" presName="node" presStyleLbl="node1" presStyleIdx="0" presStyleCnt="6" custScaleX="138364" custScaleY="133266" custRadScaleRad="89011" custRadScaleInc="149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C1D20AB-67E5-4AEE-8BFD-92D5E0C522CA}" type="pres">
      <dgm:prSet presAssocID="{9C2E78ED-03A4-4CDF-A999-BCBFED8B0929}" presName="sibTrans" presStyleLbl="sibTrans2D1" presStyleIdx="0" presStyleCnt="6"/>
      <dgm:spPr/>
      <dgm:t>
        <a:bodyPr/>
        <a:lstStyle/>
        <a:p>
          <a:endParaRPr lang="es-CO"/>
        </a:p>
      </dgm:t>
    </dgm:pt>
    <dgm:pt modelId="{6C8800E1-9B69-4B64-8BC2-063E4F4CAA5F}" type="pres">
      <dgm:prSet presAssocID="{9C2E78ED-03A4-4CDF-A999-BCBFED8B0929}" presName="connectorText" presStyleLbl="sibTrans2D1" presStyleIdx="0" presStyleCnt="6"/>
      <dgm:spPr/>
      <dgm:t>
        <a:bodyPr/>
        <a:lstStyle/>
        <a:p>
          <a:endParaRPr lang="es-CO"/>
        </a:p>
      </dgm:t>
    </dgm:pt>
    <dgm:pt modelId="{9E8AAF50-AECE-42FB-8A6D-FA7CD1C40507}" type="pres">
      <dgm:prSet presAssocID="{684E4DF9-1410-4A06-8445-449014D117FE}" presName="node" presStyleLbl="node1" presStyleIdx="1" presStyleCnt="6" custScaleX="145849" custScaleY="133266" custRadScaleRad="97336" custRadScaleInc="12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D0DAB4F-B63D-4C64-80A3-A302C619D7CC}" type="pres">
      <dgm:prSet presAssocID="{31B3EC4A-879A-434B-925C-B7324C0CB0E7}" presName="sibTrans" presStyleLbl="sibTrans2D1" presStyleIdx="1" presStyleCnt="6"/>
      <dgm:spPr/>
      <dgm:t>
        <a:bodyPr/>
        <a:lstStyle/>
        <a:p>
          <a:endParaRPr lang="es-CO"/>
        </a:p>
      </dgm:t>
    </dgm:pt>
    <dgm:pt modelId="{B3D2609B-9CAC-4620-97A9-4D5B028B5CDD}" type="pres">
      <dgm:prSet presAssocID="{31B3EC4A-879A-434B-925C-B7324C0CB0E7}" presName="connectorText" presStyleLbl="sibTrans2D1" presStyleIdx="1" presStyleCnt="6"/>
      <dgm:spPr/>
      <dgm:t>
        <a:bodyPr/>
        <a:lstStyle/>
        <a:p>
          <a:endParaRPr lang="es-CO"/>
        </a:p>
      </dgm:t>
    </dgm:pt>
    <dgm:pt modelId="{C3F06058-FBE3-445E-8597-4260F98C66AA}" type="pres">
      <dgm:prSet presAssocID="{4E0A097F-BD90-443F-BF22-09BD4F18781E}" presName="node" presStyleLbl="node1" presStyleIdx="2" presStyleCnt="6" custScaleX="138364" custScaleY="13326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01B0492-9729-485C-8678-F937EFF33183}" type="pres">
      <dgm:prSet presAssocID="{CD0C9D91-EE65-4C56-8343-3FF85C1B2B2A}" presName="sibTrans" presStyleLbl="sibTrans2D1" presStyleIdx="2" presStyleCnt="6"/>
      <dgm:spPr/>
      <dgm:t>
        <a:bodyPr/>
        <a:lstStyle/>
        <a:p>
          <a:endParaRPr lang="es-CO"/>
        </a:p>
      </dgm:t>
    </dgm:pt>
    <dgm:pt modelId="{A99AE9F6-EF57-49AD-8DAE-673701E6EC10}" type="pres">
      <dgm:prSet presAssocID="{CD0C9D91-EE65-4C56-8343-3FF85C1B2B2A}" presName="connectorText" presStyleLbl="sibTrans2D1" presStyleIdx="2" presStyleCnt="6"/>
      <dgm:spPr/>
      <dgm:t>
        <a:bodyPr/>
        <a:lstStyle/>
        <a:p>
          <a:endParaRPr lang="es-CO"/>
        </a:p>
      </dgm:t>
    </dgm:pt>
    <dgm:pt modelId="{22FEB285-9CDC-4C0E-AB31-626A1B1FA406}" type="pres">
      <dgm:prSet presAssocID="{C78E898A-ED84-4F2C-9B11-44B8AC489984}" presName="node" presStyleLbl="node1" presStyleIdx="3" presStyleCnt="6" custScaleX="138364" custScaleY="1332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49584D-F892-42CD-B5AA-ECA653E177D2}" type="pres">
      <dgm:prSet presAssocID="{39EC4FB0-7518-4B65-B75B-52C023095B4D}" presName="sibTrans" presStyleLbl="sibTrans2D1" presStyleIdx="3" presStyleCnt="6"/>
      <dgm:spPr/>
      <dgm:t>
        <a:bodyPr/>
        <a:lstStyle/>
        <a:p>
          <a:endParaRPr lang="es-CO"/>
        </a:p>
      </dgm:t>
    </dgm:pt>
    <dgm:pt modelId="{C8B0698A-C3B9-418B-AC15-7FB13611376F}" type="pres">
      <dgm:prSet presAssocID="{39EC4FB0-7518-4B65-B75B-52C023095B4D}" presName="connectorText" presStyleLbl="sibTrans2D1" presStyleIdx="3" presStyleCnt="6"/>
      <dgm:spPr/>
      <dgm:t>
        <a:bodyPr/>
        <a:lstStyle/>
        <a:p>
          <a:endParaRPr lang="es-CO"/>
        </a:p>
      </dgm:t>
    </dgm:pt>
    <dgm:pt modelId="{80F8E401-6DA3-4D54-A5B0-D529575A517D}" type="pres">
      <dgm:prSet presAssocID="{30B89DE6-63F5-401B-B965-D54E32FE81E9}" presName="node" presStyleLbl="node1" presStyleIdx="4" presStyleCnt="6" custScaleX="138364" custScaleY="1332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F3EB76-64D2-4296-ACE2-472BDA6F6E51}" type="pres">
      <dgm:prSet presAssocID="{01EEB754-BFC8-4115-9ADC-1E679ABA1BDD}" presName="sibTrans" presStyleLbl="sibTrans2D1" presStyleIdx="4" presStyleCnt="6"/>
      <dgm:spPr/>
      <dgm:t>
        <a:bodyPr/>
        <a:lstStyle/>
        <a:p>
          <a:endParaRPr lang="es-CO"/>
        </a:p>
      </dgm:t>
    </dgm:pt>
    <dgm:pt modelId="{DF1BFF22-05F4-4FBD-AE92-E9EE11170851}" type="pres">
      <dgm:prSet presAssocID="{01EEB754-BFC8-4115-9ADC-1E679ABA1BDD}" presName="connectorText" presStyleLbl="sibTrans2D1" presStyleIdx="4" presStyleCnt="6"/>
      <dgm:spPr/>
      <dgm:t>
        <a:bodyPr/>
        <a:lstStyle/>
        <a:p>
          <a:endParaRPr lang="es-CO"/>
        </a:p>
      </dgm:t>
    </dgm:pt>
    <dgm:pt modelId="{AC83CC35-2F0B-419F-8C79-900ADF1C91F7}" type="pres">
      <dgm:prSet presAssocID="{BF94C01D-2499-448D-83DA-66836E198D5B}" presName="node" presStyleLbl="node1" presStyleIdx="5" presStyleCnt="6" custScaleX="138364" custScaleY="133266" custRadScaleRad="97645" custRadScaleInc="-112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38E77B-82E9-4AB0-9F68-A85EECA5A5F5}" type="pres">
      <dgm:prSet presAssocID="{C49EC7B5-A41D-4A84-902D-DCEAE9E2E022}" presName="sibTrans" presStyleLbl="sibTrans2D1" presStyleIdx="5" presStyleCnt="6"/>
      <dgm:spPr/>
      <dgm:t>
        <a:bodyPr/>
        <a:lstStyle/>
        <a:p>
          <a:endParaRPr lang="es-CO"/>
        </a:p>
      </dgm:t>
    </dgm:pt>
    <dgm:pt modelId="{927E438C-70C2-4D0A-A684-0D24102BA1CF}" type="pres">
      <dgm:prSet presAssocID="{C49EC7B5-A41D-4A84-902D-DCEAE9E2E022}" presName="connectorText" presStyleLbl="sibTrans2D1" presStyleIdx="5" presStyleCnt="6"/>
      <dgm:spPr/>
      <dgm:t>
        <a:bodyPr/>
        <a:lstStyle/>
        <a:p>
          <a:endParaRPr lang="es-CO"/>
        </a:p>
      </dgm:t>
    </dgm:pt>
  </dgm:ptLst>
  <dgm:cxnLst>
    <dgm:cxn modelId="{CBE06F5B-6C4B-41D1-85F0-E085C0317D09}" srcId="{86300028-B26C-4E4F-AB3A-BAE683C01D0F}" destId="{BF94C01D-2499-448D-83DA-66836E198D5B}" srcOrd="5" destOrd="0" parTransId="{235EC7CA-7413-412A-BCAC-FB28D3E20776}" sibTransId="{C49EC7B5-A41D-4A84-902D-DCEAE9E2E022}"/>
    <dgm:cxn modelId="{C9F3D8AA-B0CE-4FB8-B697-21C8D38213DD}" type="presOf" srcId="{01EEB754-BFC8-4115-9ADC-1E679ABA1BDD}" destId="{19F3EB76-64D2-4296-ACE2-472BDA6F6E51}" srcOrd="0" destOrd="0" presId="urn:microsoft.com/office/officeart/2005/8/layout/cycle2"/>
    <dgm:cxn modelId="{65EBB973-A23C-4787-B097-52F4A5070041}" type="presOf" srcId="{31B3EC4A-879A-434B-925C-B7324C0CB0E7}" destId="{FD0DAB4F-B63D-4C64-80A3-A302C619D7CC}" srcOrd="0" destOrd="0" presId="urn:microsoft.com/office/officeart/2005/8/layout/cycle2"/>
    <dgm:cxn modelId="{3B15ADE1-4748-489C-BBFD-AC7D289BE746}" type="presOf" srcId="{CD0C9D91-EE65-4C56-8343-3FF85C1B2B2A}" destId="{A99AE9F6-EF57-49AD-8DAE-673701E6EC10}" srcOrd="1" destOrd="0" presId="urn:microsoft.com/office/officeart/2005/8/layout/cycle2"/>
    <dgm:cxn modelId="{9A1647DC-F3B3-4005-A22C-0E23B5F4B1AC}" type="presOf" srcId="{4E0A097F-BD90-443F-BF22-09BD4F18781E}" destId="{C3F06058-FBE3-445E-8597-4260F98C66AA}" srcOrd="0" destOrd="0" presId="urn:microsoft.com/office/officeart/2005/8/layout/cycle2"/>
    <dgm:cxn modelId="{C7152022-E238-4129-9BEE-FB89346590EF}" type="presOf" srcId="{39EC4FB0-7518-4B65-B75B-52C023095B4D}" destId="{C8B0698A-C3B9-418B-AC15-7FB13611376F}" srcOrd="1" destOrd="0" presId="urn:microsoft.com/office/officeart/2005/8/layout/cycle2"/>
    <dgm:cxn modelId="{0A4BF394-1684-4893-8D73-B390F01F1080}" type="presOf" srcId="{CD0C9D91-EE65-4C56-8343-3FF85C1B2B2A}" destId="{901B0492-9729-485C-8678-F937EFF33183}" srcOrd="0" destOrd="0" presId="urn:microsoft.com/office/officeart/2005/8/layout/cycle2"/>
    <dgm:cxn modelId="{3EAD0682-B448-4121-99C4-5F4F2DCBB3CA}" type="presOf" srcId="{86300028-B26C-4E4F-AB3A-BAE683C01D0F}" destId="{2776395D-CA7C-41E4-88E6-536C1E8BC0CE}" srcOrd="0" destOrd="0" presId="urn:microsoft.com/office/officeart/2005/8/layout/cycle2"/>
    <dgm:cxn modelId="{7CB65DA7-CBDB-412E-8077-15BBF9584AF3}" type="presOf" srcId="{9C2E78ED-03A4-4CDF-A999-BCBFED8B0929}" destId="{6C8800E1-9B69-4B64-8BC2-063E4F4CAA5F}" srcOrd="1" destOrd="0" presId="urn:microsoft.com/office/officeart/2005/8/layout/cycle2"/>
    <dgm:cxn modelId="{D9C7843D-3730-45B8-AFE7-61A04314701F}" type="presOf" srcId="{01EEB754-BFC8-4115-9ADC-1E679ABA1BDD}" destId="{DF1BFF22-05F4-4FBD-AE92-E9EE11170851}" srcOrd="1" destOrd="0" presId="urn:microsoft.com/office/officeart/2005/8/layout/cycle2"/>
    <dgm:cxn modelId="{ED9655C5-845A-4CAC-A4C6-BC1EB8BCBFB9}" srcId="{86300028-B26C-4E4F-AB3A-BAE683C01D0F}" destId="{30B89DE6-63F5-401B-B965-D54E32FE81E9}" srcOrd="4" destOrd="0" parTransId="{A1BC0B37-AA39-4094-952D-B20CF11A8490}" sibTransId="{01EEB754-BFC8-4115-9ADC-1E679ABA1BDD}"/>
    <dgm:cxn modelId="{276DB585-D5CA-43DF-AE0B-C83B5A15F4E4}" type="presOf" srcId="{39EC4FB0-7518-4B65-B75B-52C023095B4D}" destId="{F849584D-F892-42CD-B5AA-ECA653E177D2}" srcOrd="0" destOrd="0" presId="urn:microsoft.com/office/officeart/2005/8/layout/cycle2"/>
    <dgm:cxn modelId="{99F64EF8-5F33-4067-93A5-1D46DA9B192B}" type="presOf" srcId="{9C2E78ED-03A4-4CDF-A999-BCBFED8B0929}" destId="{3C1D20AB-67E5-4AEE-8BFD-92D5E0C522CA}" srcOrd="0" destOrd="0" presId="urn:microsoft.com/office/officeart/2005/8/layout/cycle2"/>
    <dgm:cxn modelId="{62C11F63-2E4A-4A7F-9F0D-0DDC17DDF126}" type="presOf" srcId="{C78E898A-ED84-4F2C-9B11-44B8AC489984}" destId="{22FEB285-9CDC-4C0E-AB31-626A1B1FA406}" srcOrd="0" destOrd="0" presId="urn:microsoft.com/office/officeart/2005/8/layout/cycle2"/>
    <dgm:cxn modelId="{9BEB3C66-342C-4A31-86EE-EA43F9918306}" srcId="{86300028-B26C-4E4F-AB3A-BAE683C01D0F}" destId="{4E0A097F-BD90-443F-BF22-09BD4F18781E}" srcOrd="2" destOrd="0" parTransId="{45EC4A7C-E36A-4B77-8992-36E59EBEC97F}" sibTransId="{CD0C9D91-EE65-4C56-8343-3FF85C1B2B2A}"/>
    <dgm:cxn modelId="{B051FF1E-02D0-4B33-8808-B42BD64EB7B5}" srcId="{86300028-B26C-4E4F-AB3A-BAE683C01D0F}" destId="{C78E898A-ED84-4F2C-9B11-44B8AC489984}" srcOrd="3" destOrd="0" parTransId="{28CEA750-B065-4476-B76B-2E9D7A58B9DF}" sibTransId="{39EC4FB0-7518-4B65-B75B-52C023095B4D}"/>
    <dgm:cxn modelId="{E13E16A1-3AE1-4EE0-BD3F-EAF1B85BF0F7}" srcId="{86300028-B26C-4E4F-AB3A-BAE683C01D0F}" destId="{DD121490-178E-4322-B65A-F0DDBA6E5A1F}" srcOrd="0" destOrd="0" parTransId="{A15A087D-9C83-425A-A214-7FF66B5B3DED}" sibTransId="{9C2E78ED-03A4-4CDF-A999-BCBFED8B0929}"/>
    <dgm:cxn modelId="{47CB3A1D-A28A-4A63-B265-CF14D61F2CE4}" type="presOf" srcId="{C49EC7B5-A41D-4A84-902D-DCEAE9E2E022}" destId="{927E438C-70C2-4D0A-A684-0D24102BA1CF}" srcOrd="1" destOrd="0" presId="urn:microsoft.com/office/officeart/2005/8/layout/cycle2"/>
    <dgm:cxn modelId="{686B5789-DEBC-4EF9-B3E5-D742884D5E03}" type="presOf" srcId="{31B3EC4A-879A-434B-925C-B7324C0CB0E7}" destId="{B3D2609B-9CAC-4620-97A9-4D5B028B5CDD}" srcOrd="1" destOrd="0" presId="urn:microsoft.com/office/officeart/2005/8/layout/cycle2"/>
    <dgm:cxn modelId="{14D07AA4-586D-4594-AC10-DAC9B8BF2E14}" type="presOf" srcId="{DD121490-178E-4322-B65A-F0DDBA6E5A1F}" destId="{9DF9D295-82EC-449E-874F-D176FF59A690}" srcOrd="0" destOrd="0" presId="urn:microsoft.com/office/officeart/2005/8/layout/cycle2"/>
    <dgm:cxn modelId="{EF36E14A-F924-4C0A-ACE8-061E26B094D1}" type="presOf" srcId="{BF94C01D-2499-448D-83DA-66836E198D5B}" destId="{AC83CC35-2F0B-419F-8C79-900ADF1C91F7}" srcOrd="0" destOrd="0" presId="urn:microsoft.com/office/officeart/2005/8/layout/cycle2"/>
    <dgm:cxn modelId="{8BE45B4C-F816-4DCF-A96B-6F4F082BC2A2}" type="presOf" srcId="{C49EC7B5-A41D-4A84-902D-DCEAE9E2E022}" destId="{DA38E77B-82E9-4AB0-9F68-A85EECA5A5F5}" srcOrd="0" destOrd="0" presId="urn:microsoft.com/office/officeart/2005/8/layout/cycle2"/>
    <dgm:cxn modelId="{DF87E6EE-A8F1-44B3-AF15-273E129099A7}" type="presOf" srcId="{684E4DF9-1410-4A06-8445-449014D117FE}" destId="{9E8AAF50-AECE-42FB-8A6D-FA7CD1C40507}" srcOrd="0" destOrd="0" presId="urn:microsoft.com/office/officeart/2005/8/layout/cycle2"/>
    <dgm:cxn modelId="{A5C4E807-EFA2-4BB0-A8C3-DE5CC4CBCC9E}" type="presOf" srcId="{30B89DE6-63F5-401B-B965-D54E32FE81E9}" destId="{80F8E401-6DA3-4D54-A5B0-D529575A517D}" srcOrd="0" destOrd="0" presId="urn:microsoft.com/office/officeart/2005/8/layout/cycle2"/>
    <dgm:cxn modelId="{995E1EAD-17DB-42EF-B0E9-3133F57EFD44}" srcId="{86300028-B26C-4E4F-AB3A-BAE683C01D0F}" destId="{684E4DF9-1410-4A06-8445-449014D117FE}" srcOrd="1" destOrd="0" parTransId="{A952298A-3D42-4883-A3D1-6A8F29060D9D}" sibTransId="{31B3EC4A-879A-434B-925C-B7324C0CB0E7}"/>
    <dgm:cxn modelId="{0F699E90-9DFA-41EF-9926-00F14E42629A}" type="presParOf" srcId="{2776395D-CA7C-41E4-88E6-536C1E8BC0CE}" destId="{9DF9D295-82EC-449E-874F-D176FF59A690}" srcOrd="0" destOrd="0" presId="urn:microsoft.com/office/officeart/2005/8/layout/cycle2"/>
    <dgm:cxn modelId="{68A4E7F6-2736-4D23-9B9E-25653165E7E1}" type="presParOf" srcId="{2776395D-CA7C-41E4-88E6-536C1E8BC0CE}" destId="{3C1D20AB-67E5-4AEE-8BFD-92D5E0C522CA}" srcOrd="1" destOrd="0" presId="urn:microsoft.com/office/officeart/2005/8/layout/cycle2"/>
    <dgm:cxn modelId="{BF54CE97-2D10-4462-A11F-6BEC5116938C}" type="presParOf" srcId="{3C1D20AB-67E5-4AEE-8BFD-92D5E0C522CA}" destId="{6C8800E1-9B69-4B64-8BC2-063E4F4CAA5F}" srcOrd="0" destOrd="0" presId="urn:microsoft.com/office/officeart/2005/8/layout/cycle2"/>
    <dgm:cxn modelId="{8C5C97E3-DFD7-4ADD-9338-1045B662A2E9}" type="presParOf" srcId="{2776395D-CA7C-41E4-88E6-536C1E8BC0CE}" destId="{9E8AAF50-AECE-42FB-8A6D-FA7CD1C40507}" srcOrd="2" destOrd="0" presId="urn:microsoft.com/office/officeart/2005/8/layout/cycle2"/>
    <dgm:cxn modelId="{E0E8090C-EE88-4AE9-9B67-CF6C978F6353}" type="presParOf" srcId="{2776395D-CA7C-41E4-88E6-536C1E8BC0CE}" destId="{FD0DAB4F-B63D-4C64-80A3-A302C619D7CC}" srcOrd="3" destOrd="0" presId="urn:microsoft.com/office/officeart/2005/8/layout/cycle2"/>
    <dgm:cxn modelId="{F7213450-F1C7-4819-BEA0-580CE1569B9D}" type="presParOf" srcId="{FD0DAB4F-B63D-4C64-80A3-A302C619D7CC}" destId="{B3D2609B-9CAC-4620-97A9-4D5B028B5CDD}" srcOrd="0" destOrd="0" presId="urn:microsoft.com/office/officeart/2005/8/layout/cycle2"/>
    <dgm:cxn modelId="{563FB366-47E0-4477-B0FC-5F5777F50D80}" type="presParOf" srcId="{2776395D-CA7C-41E4-88E6-536C1E8BC0CE}" destId="{C3F06058-FBE3-445E-8597-4260F98C66AA}" srcOrd="4" destOrd="0" presId="urn:microsoft.com/office/officeart/2005/8/layout/cycle2"/>
    <dgm:cxn modelId="{5AA545FD-2BC5-4C95-92BF-E44FAFDFC4E7}" type="presParOf" srcId="{2776395D-CA7C-41E4-88E6-536C1E8BC0CE}" destId="{901B0492-9729-485C-8678-F937EFF33183}" srcOrd="5" destOrd="0" presId="urn:microsoft.com/office/officeart/2005/8/layout/cycle2"/>
    <dgm:cxn modelId="{FD319E6A-41AE-4A0D-8005-BAE998D18FF5}" type="presParOf" srcId="{901B0492-9729-485C-8678-F937EFF33183}" destId="{A99AE9F6-EF57-49AD-8DAE-673701E6EC10}" srcOrd="0" destOrd="0" presId="urn:microsoft.com/office/officeart/2005/8/layout/cycle2"/>
    <dgm:cxn modelId="{C529F741-7596-4C01-B50D-5CE3C6FC8240}" type="presParOf" srcId="{2776395D-CA7C-41E4-88E6-536C1E8BC0CE}" destId="{22FEB285-9CDC-4C0E-AB31-626A1B1FA406}" srcOrd="6" destOrd="0" presId="urn:microsoft.com/office/officeart/2005/8/layout/cycle2"/>
    <dgm:cxn modelId="{D7F5F093-8F10-4869-BA26-08A1ACA9A290}" type="presParOf" srcId="{2776395D-CA7C-41E4-88E6-536C1E8BC0CE}" destId="{F849584D-F892-42CD-B5AA-ECA653E177D2}" srcOrd="7" destOrd="0" presId="urn:microsoft.com/office/officeart/2005/8/layout/cycle2"/>
    <dgm:cxn modelId="{67397733-3C34-42DC-ACE2-AB032D058FDA}" type="presParOf" srcId="{F849584D-F892-42CD-B5AA-ECA653E177D2}" destId="{C8B0698A-C3B9-418B-AC15-7FB13611376F}" srcOrd="0" destOrd="0" presId="urn:microsoft.com/office/officeart/2005/8/layout/cycle2"/>
    <dgm:cxn modelId="{BEED82BB-A75E-4E44-A9F8-AE904873ED6C}" type="presParOf" srcId="{2776395D-CA7C-41E4-88E6-536C1E8BC0CE}" destId="{80F8E401-6DA3-4D54-A5B0-D529575A517D}" srcOrd="8" destOrd="0" presId="urn:microsoft.com/office/officeart/2005/8/layout/cycle2"/>
    <dgm:cxn modelId="{25BE6396-C5F9-475D-AF98-23FD88781A6D}" type="presParOf" srcId="{2776395D-CA7C-41E4-88E6-536C1E8BC0CE}" destId="{19F3EB76-64D2-4296-ACE2-472BDA6F6E51}" srcOrd="9" destOrd="0" presId="urn:microsoft.com/office/officeart/2005/8/layout/cycle2"/>
    <dgm:cxn modelId="{25DB5438-DFD6-40CF-9B6D-695896945DD7}" type="presParOf" srcId="{19F3EB76-64D2-4296-ACE2-472BDA6F6E51}" destId="{DF1BFF22-05F4-4FBD-AE92-E9EE11170851}" srcOrd="0" destOrd="0" presId="urn:microsoft.com/office/officeart/2005/8/layout/cycle2"/>
    <dgm:cxn modelId="{EA9DAD6A-A1BA-4008-83A3-6D54AD8AD052}" type="presParOf" srcId="{2776395D-CA7C-41E4-88E6-536C1E8BC0CE}" destId="{AC83CC35-2F0B-419F-8C79-900ADF1C91F7}" srcOrd="10" destOrd="0" presId="urn:microsoft.com/office/officeart/2005/8/layout/cycle2"/>
    <dgm:cxn modelId="{C25462CD-AF56-47AB-A7CB-852F06CC995B}" type="presParOf" srcId="{2776395D-CA7C-41E4-88E6-536C1E8BC0CE}" destId="{DA38E77B-82E9-4AB0-9F68-A85EECA5A5F5}" srcOrd="11" destOrd="0" presId="urn:microsoft.com/office/officeart/2005/8/layout/cycle2"/>
    <dgm:cxn modelId="{CE1DE4C5-8F57-4A9F-89A4-32575BBDBECC}" type="presParOf" srcId="{DA38E77B-82E9-4AB0-9F68-A85EECA5A5F5}" destId="{927E438C-70C2-4D0A-A684-0D24102BA1C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52E85A-304E-4075-8780-91F5A45E76E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08F08FC-7310-4FBD-BFB5-DB0D2B04BF31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Reto 1 </a:t>
          </a:r>
          <a:endParaRPr lang="es-ES" dirty="0">
            <a:latin typeface="Arial Narrow" panose="020B0606020202030204" pitchFamily="34" charset="0"/>
          </a:endParaRPr>
        </a:p>
      </dgm:t>
    </dgm:pt>
    <dgm:pt modelId="{37340B46-6313-4F42-8188-D0DD1313C366}" type="parTrans" cxnId="{DBCE5AAE-F932-47EB-895C-D14C5D15E9F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7405DDDC-EEA3-4041-9C32-E8E5BE28E0AD}" type="sibTrans" cxnId="{DBCE5AAE-F932-47EB-895C-D14C5D15E9F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7E7D415E-C1FE-479C-8B4B-427230D15AAB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Seguimiento de Jesús</a:t>
          </a:r>
          <a:endParaRPr lang="es-ES" dirty="0">
            <a:latin typeface="Arial Narrow" panose="020B0606020202030204" pitchFamily="34" charset="0"/>
          </a:endParaRPr>
        </a:p>
      </dgm:t>
    </dgm:pt>
    <dgm:pt modelId="{14F5A65F-29C2-4C6E-896B-8B897B04F752}" type="parTrans" cxnId="{A81D3159-3E3C-43E0-A54F-560DC650E27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23AAE232-48F3-48FF-BBF4-ECF869798DBF}" type="sibTrans" cxnId="{A81D3159-3E3C-43E0-A54F-560DC650E27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6777747F-C099-4B87-A8B5-6BFAEF661C17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Reto 2 </a:t>
          </a:r>
          <a:endParaRPr lang="es-ES" dirty="0">
            <a:latin typeface="Arial Narrow" panose="020B0606020202030204" pitchFamily="34" charset="0"/>
          </a:endParaRPr>
        </a:p>
      </dgm:t>
    </dgm:pt>
    <dgm:pt modelId="{1DCB119E-EAD7-4FA3-B39E-3500486EAB8E}" type="parTrans" cxnId="{652103C2-F158-475C-B2A6-0CE6C36F3E33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280D0667-006D-4235-A432-C30AC620C6E8}" type="sibTrans" cxnId="{652103C2-F158-475C-B2A6-0CE6C36F3E33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75564F3-32C4-4E1C-AD35-607EE44D3B05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Proyección social y comunitaria </a:t>
          </a:r>
          <a:endParaRPr lang="es-ES" dirty="0">
            <a:latin typeface="Arial Narrow" panose="020B0606020202030204" pitchFamily="34" charset="0"/>
          </a:endParaRPr>
        </a:p>
      </dgm:t>
    </dgm:pt>
    <dgm:pt modelId="{AA6640CC-4891-43DB-8E9D-8D56992BF9C6}" type="parTrans" cxnId="{F849E98C-B105-436F-9F5A-8BF431A94FF5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D67A69A5-A985-44DA-AB72-F85342F772FB}" type="sibTrans" cxnId="{F849E98C-B105-436F-9F5A-8BF431A94FF5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C4655A0-74CC-486F-B954-12CA751C69F4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Reto 3</a:t>
          </a:r>
          <a:endParaRPr lang="es-ES" dirty="0">
            <a:latin typeface="Arial Narrow" panose="020B0606020202030204" pitchFamily="34" charset="0"/>
          </a:endParaRPr>
        </a:p>
      </dgm:t>
    </dgm:pt>
    <dgm:pt modelId="{D714A355-EF95-4A5A-B555-DD01D6434FD8}" type="parTrans" cxnId="{53F5B101-89F4-4F0B-ADAC-5D6EE47219D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8753B41C-E6CD-42D0-95CA-814F8B9E2D27}" type="sibTrans" cxnId="{53F5B101-89F4-4F0B-ADAC-5D6EE47219D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07DD8332-B8E1-4166-A904-C453DDEDF903}">
      <dgm:prSet phldrT="[Texto]"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Espiritualidad: vida y dignidad</a:t>
          </a:r>
          <a:endParaRPr lang="es-ES" dirty="0">
            <a:latin typeface="Arial Narrow" panose="020B0606020202030204" pitchFamily="34" charset="0"/>
          </a:endParaRPr>
        </a:p>
      </dgm:t>
    </dgm:pt>
    <dgm:pt modelId="{18829EDB-3A48-4C7E-AC76-AE5AE3175E53}" type="parTrans" cxnId="{C11EF67F-3070-4A92-9535-4546414784D8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13121C2-3C31-40FC-AF31-F13808EE4164}" type="sibTrans" cxnId="{C11EF67F-3070-4A92-9535-4546414784D8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846C0E69-9767-40E0-B04A-844482B74C51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Reto 4</a:t>
          </a:r>
          <a:endParaRPr lang="es-ES" dirty="0">
            <a:latin typeface="Arial Narrow" panose="020B0606020202030204" pitchFamily="34" charset="0"/>
          </a:endParaRPr>
        </a:p>
      </dgm:t>
    </dgm:pt>
    <dgm:pt modelId="{E856C9D0-7946-4B4C-954C-B7324196C2B0}" type="parTrans" cxnId="{1E683760-32F3-4848-9AD5-A471EAA1A3BE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0E54E455-EF66-44CD-B333-C80D327888D8}" type="sibTrans" cxnId="{1E683760-32F3-4848-9AD5-A471EAA1A3BE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FB113029-69C2-41A7-B925-EE29367E84F8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Diálogo para la diversidad y pluralidad</a:t>
          </a:r>
          <a:endParaRPr lang="es-ES" dirty="0">
            <a:latin typeface="Arial Narrow" panose="020B0606020202030204" pitchFamily="34" charset="0"/>
          </a:endParaRPr>
        </a:p>
      </dgm:t>
    </dgm:pt>
    <dgm:pt modelId="{9ACDB89D-F36F-4F8D-A548-56FDF3920ABA}" type="parTrans" cxnId="{486329C6-8EE7-480E-98B2-EEC384E8FD0D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55C1F34-4ECA-444D-A6A4-251DCD4126DD}" type="sibTrans" cxnId="{486329C6-8EE7-480E-98B2-EEC384E8FD0D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1E0571F-0FBD-4659-91AD-3B9118251338}" type="pres">
      <dgm:prSet presAssocID="{F952E85A-304E-4075-8780-91F5A45E76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3E35C1C-2C79-4B04-9943-F8B224E2B9B3}" type="pres">
      <dgm:prSet presAssocID="{308F08FC-7310-4FBD-BFB5-DB0D2B04BF31}" presName="linNode" presStyleCnt="0"/>
      <dgm:spPr/>
      <dgm:t>
        <a:bodyPr/>
        <a:lstStyle/>
        <a:p>
          <a:endParaRPr lang="es-ES"/>
        </a:p>
      </dgm:t>
    </dgm:pt>
    <dgm:pt modelId="{9D7AD3CC-2C47-4817-91CE-51B8E255F918}" type="pres">
      <dgm:prSet presAssocID="{308F08FC-7310-4FBD-BFB5-DB0D2B04BF31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00FD29-5CFA-47D0-B992-081AD9D2DD3D}" type="pres">
      <dgm:prSet presAssocID="{308F08FC-7310-4FBD-BFB5-DB0D2B04BF31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BDF7D7-15C3-444D-AB9E-02BFC16E266F}" type="pres">
      <dgm:prSet presAssocID="{7405DDDC-EEA3-4041-9C32-E8E5BE28E0AD}" presName="sp" presStyleCnt="0"/>
      <dgm:spPr/>
      <dgm:t>
        <a:bodyPr/>
        <a:lstStyle/>
        <a:p>
          <a:endParaRPr lang="es-ES"/>
        </a:p>
      </dgm:t>
    </dgm:pt>
    <dgm:pt modelId="{CD638F0A-4001-4EC5-BABA-F20268FB9E86}" type="pres">
      <dgm:prSet presAssocID="{6777747F-C099-4B87-A8B5-6BFAEF661C17}" presName="linNode" presStyleCnt="0"/>
      <dgm:spPr/>
      <dgm:t>
        <a:bodyPr/>
        <a:lstStyle/>
        <a:p>
          <a:endParaRPr lang="es-ES"/>
        </a:p>
      </dgm:t>
    </dgm:pt>
    <dgm:pt modelId="{E428C443-B11F-4F19-96A4-400ED3D92CAC}" type="pres">
      <dgm:prSet presAssocID="{6777747F-C099-4B87-A8B5-6BFAEF661C1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621A0E-8C5E-4DCE-9E9F-C49947E0E185}" type="pres">
      <dgm:prSet presAssocID="{6777747F-C099-4B87-A8B5-6BFAEF661C17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75B3C0-8888-4483-BC30-86935EE3876B}" type="pres">
      <dgm:prSet presAssocID="{280D0667-006D-4235-A432-C30AC620C6E8}" presName="sp" presStyleCnt="0"/>
      <dgm:spPr/>
      <dgm:t>
        <a:bodyPr/>
        <a:lstStyle/>
        <a:p>
          <a:endParaRPr lang="es-ES"/>
        </a:p>
      </dgm:t>
    </dgm:pt>
    <dgm:pt modelId="{A354D4B1-31AF-47B3-A174-BD58347D3E51}" type="pres">
      <dgm:prSet presAssocID="{4C4655A0-74CC-486F-B954-12CA751C69F4}" presName="linNode" presStyleCnt="0"/>
      <dgm:spPr/>
      <dgm:t>
        <a:bodyPr/>
        <a:lstStyle/>
        <a:p>
          <a:endParaRPr lang="es-ES"/>
        </a:p>
      </dgm:t>
    </dgm:pt>
    <dgm:pt modelId="{C31116C7-09D2-4312-AC90-B296FCAC66ED}" type="pres">
      <dgm:prSet presAssocID="{4C4655A0-74CC-486F-B954-12CA751C69F4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A41432-AD8F-4832-B99E-E2171CFC8B39}" type="pres">
      <dgm:prSet presAssocID="{4C4655A0-74CC-486F-B954-12CA751C69F4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D94294-969D-4F1A-820A-2740A5AB8900}" type="pres">
      <dgm:prSet presAssocID="{8753B41C-E6CD-42D0-95CA-814F8B9E2D27}" presName="sp" presStyleCnt="0"/>
      <dgm:spPr/>
      <dgm:t>
        <a:bodyPr/>
        <a:lstStyle/>
        <a:p>
          <a:endParaRPr lang="es-ES"/>
        </a:p>
      </dgm:t>
    </dgm:pt>
    <dgm:pt modelId="{79C0F57C-995D-4258-BD8E-DE4E67E5C304}" type="pres">
      <dgm:prSet presAssocID="{846C0E69-9767-40E0-B04A-844482B74C51}" presName="linNode" presStyleCnt="0"/>
      <dgm:spPr/>
      <dgm:t>
        <a:bodyPr/>
        <a:lstStyle/>
        <a:p>
          <a:endParaRPr lang="es-ES"/>
        </a:p>
      </dgm:t>
    </dgm:pt>
    <dgm:pt modelId="{BD241713-6967-42F9-83E0-EC00CB5A1F94}" type="pres">
      <dgm:prSet presAssocID="{846C0E69-9767-40E0-B04A-844482B74C51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9E92CD-3192-48E7-A28A-D64E2A3484E2}" type="pres">
      <dgm:prSet presAssocID="{846C0E69-9767-40E0-B04A-844482B74C51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45C8A45-A73C-4538-98EE-4487674B4CC3}" type="presOf" srcId="{308F08FC-7310-4FBD-BFB5-DB0D2B04BF31}" destId="{9D7AD3CC-2C47-4817-91CE-51B8E255F918}" srcOrd="0" destOrd="0" presId="urn:microsoft.com/office/officeart/2005/8/layout/vList5"/>
    <dgm:cxn modelId="{5BCEED50-C315-42B5-97F3-14F98464544D}" type="presOf" srcId="{07DD8332-B8E1-4166-A904-C453DDEDF903}" destId="{70A41432-AD8F-4832-B99E-E2171CFC8B39}" srcOrd="0" destOrd="0" presId="urn:microsoft.com/office/officeart/2005/8/layout/vList5"/>
    <dgm:cxn modelId="{F849E98C-B105-436F-9F5A-8BF431A94FF5}" srcId="{6777747F-C099-4B87-A8B5-6BFAEF661C17}" destId="{975564F3-32C4-4E1C-AD35-607EE44D3B05}" srcOrd="0" destOrd="0" parTransId="{AA6640CC-4891-43DB-8E9D-8D56992BF9C6}" sibTransId="{D67A69A5-A985-44DA-AB72-F85342F772FB}"/>
    <dgm:cxn modelId="{D7D0D49C-48A6-4D59-84A9-C2E030821C2F}" type="presOf" srcId="{7E7D415E-C1FE-479C-8B4B-427230D15AAB}" destId="{C000FD29-5CFA-47D0-B992-081AD9D2DD3D}" srcOrd="0" destOrd="0" presId="urn:microsoft.com/office/officeart/2005/8/layout/vList5"/>
    <dgm:cxn modelId="{53F5B101-89F4-4F0B-ADAC-5D6EE47219D7}" srcId="{F952E85A-304E-4075-8780-91F5A45E76EA}" destId="{4C4655A0-74CC-486F-B954-12CA751C69F4}" srcOrd="2" destOrd="0" parTransId="{D714A355-EF95-4A5A-B555-DD01D6434FD8}" sibTransId="{8753B41C-E6CD-42D0-95CA-814F8B9E2D27}"/>
    <dgm:cxn modelId="{A81D3159-3E3C-43E0-A54F-560DC650E277}" srcId="{308F08FC-7310-4FBD-BFB5-DB0D2B04BF31}" destId="{7E7D415E-C1FE-479C-8B4B-427230D15AAB}" srcOrd="0" destOrd="0" parTransId="{14F5A65F-29C2-4C6E-896B-8B897B04F752}" sibTransId="{23AAE232-48F3-48FF-BBF4-ECF869798DBF}"/>
    <dgm:cxn modelId="{D713CAD2-EA8F-4764-B886-33B1DC8BE759}" type="presOf" srcId="{F952E85A-304E-4075-8780-91F5A45E76EA}" destId="{B1E0571F-0FBD-4659-91AD-3B9118251338}" srcOrd="0" destOrd="0" presId="urn:microsoft.com/office/officeart/2005/8/layout/vList5"/>
    <dgm:cxn modelId="{958F3D6C-4CD5-43B8-9186-4210796F9592}" type="presOf" srcId="{975564F3-32C4-4E1C-AD35-607EE44D3B05}" destId="{3F621A0E-8C5E-4DCE-9E9F-C49947E0E185}" srcOrd="0" destOrd="0" presId="urn:microsoft.com/office/officeart/2005/8/layout/vList5"/>
    <dgm:cxn modelId="{DBCE5AAE-F932-47EB-895C-D14C5D15E9F7}" srcId="{F952E85A-304E-4075-8780-91F5A45E76EA}" destId="{308F08FC-7310-4FBD-BFB5-DB0D2B04BF31}" srcOrd="0" destOrd="0" parTransId="{37340B46-6313-4F42-8188-D0DD1313C366}" sibTransId="{7405DDDC-EEA3-4041-9C32-E8E5BE28E0AD}"/>
    <dgm:cxn modelId="{892A2F84-C652-4ACC-A1D6-8C62507DA2D7}" type="presOf" srcId="{6777747F-C099-4B87-A8B5-6BFAEF661C17}" destId="{E428C443-B11F-4F19-96A4-400ED3D92CAC}" srcOrd="0" destOrd="0" presId="urn:microsoft.com/office/officeart/2005/8/layout/vList5"/>
    <dgm:cxn modelId="{F5C7441B-A8C9-4F40-89C8-9EA57DD0687C}" type="presOf" srcId="{FB113029-69C2-41A7-B925-EE29367E84F8}" destId="{7E9E92CD-3192-48E7-A28A-D64E2A3484E2}" srcOrd="0" destOrd="0" presId="urn:microsoft.com/office/officeart/2005/8/layout/vList5"/>
    <dgm:cxn modelId="{C11EF67F-3070-4A92-9535-4546414784D8}" srcId="{4C4655A0-74CC-486F-B954-12CA751C69F4}" destId="{07DD8332-B8E1-4166-A904-C453DDEDF903}" srcOrd="0" destOrd="0" parTransId="{18829EDB-3A48-4C7E-AC76-AE5AE3175E53}" sibTransId="{413121C2-3C31-40FC-AF31-F13808EE4164}"/>
    <dgm:cxn modelId="{486329C6-8EE7-480E-98B2-EEC384E8FD0D}" srcId="{846C0E69-9767-40E0-B04A-844482B74C51}" destId="{FB113029-69C2-41A7-B925-EE29367E84F8}" srcOrd="0" destOrd="0" parTransId="{9ACDB89D-F36F-4F8D-A548-56FDF3920ABA}" sibTransId="{B55C1F34-4ECA-444D-A6A4-251DCD4126DD}"/>
    <dgm:cxn modelId="{F6DA0E75-D85C-43AA-8475-E54B72EBF154}" type="presOf" srcId="{846C0E69-9767-40E0-B04A-844482B74C51}" destId="{BD241713-6967-42F9-83E0-EC00CB5A1F94}" srcOrd="0" destOrd="0" presId="urn:microsoft.com/office/officeart/2005/8/layout/vList5"/>
    <dgm:cxn modelId="{652103C2-F158-475C-B2A6-0CE6C36F3E33}" srcId="{F952E85A-304E-4075-8780-91F5A45E76EA}" destId="{6777747F-C099-4B87-A8B5-6BFAEF661C17}" srcOrd="1" destOrd="0" parTransId="{1DCB119E-EAD7-4FA3-B39E-3500486EAB8E}" sibTransId="{280D0667-006D-4235-A432-C30AC620C6E8}"/>
    <dgm:cxn modelId="{754D1E21-1822-4057-AD99-6BEF9E4BEC2A}" type="presOf" srcId="{4C4655A0-74CC-486F-B954-12CA751C69F4}" destId="{C31116C7-09D2-4312-AC90-B296FCAC66ED}" srcOrd="0" destOrd="0" presId="urn:microsoft.com/office/officeart/2005/8/layout/vList5"/>
    <dgm:cxn modelId="{1E683760-32F3-4848-9AD5-A471EAA1A3BE}" srcId="{F952E85A-304E-4075-8780-91F5A45E76EA}" destId="{846C0E69-9767-40E0-B04A-844482B74C51}" srcOrd="3" destOrd="0" parTransId="{E856C9D0-7946-4B4C-954C-B7324196C2B0}" sibTransId="{0E54E455-EF66-44CD-B333-C80D327888D8}"/>
    <dgm:cxn modelId="{F60EBC6C-5F2E-4D43-82F1-E61AB8E8487A}" type="presParOf" srcId="{B1E0571F-0FBD-4659-91AD-3B9118251338}" destId="{13E35C1C-2C79-4B04-9943-F8B224E2B9B3}" srcOrd="0" destOrd="0" presId="urn:microsoft.com/office/officeart/2005/8/layout/vList5"/>
    <dgm:cxn modelId="{7D35CDD6-9D57-4FBB-88D0-1C586BC092D3}" type="presParOf" srcId="{13E35C1C-2C79-4B04-9943-F8B224E2B9B3}" destId="{9D7AD3CC-2C47-4817-91CE-51B8E255F918}" srcOrd="0" destOrd="0" presId="urn:microsoft.com/office/officeart/2005/8/layout/vList5"/>
    <dgm:cxn modelId="{EAD00CEB-51D0-4F0A-B1C4-25F8B6CBF098}" type="presParOf" srcId="{13E35C1C-2C79-4B04-9943-F8B224E2B9B3}" destId="{C000FD29-5CFA-47D0-B992-081AD9D2DD3D}" srcOrd="1" destOrd="0" presId="urn:microsoft.com/office/officeart/2005/8/layout/vList5"/>
    <dgm:cxn modelId="{A1F6707D-BBA0-4F5F-B839-B032629981B9}" type="presParOf" srcId="{B1E0571F-0FBD-4659-91AD-3B9118251338}" destId="{47BDF7D7-15C3-444D-AB9E-02BFC16E266F}" srcOrd="1" destOrd="0" presId="urn:microsoft.com/office/officeart/2005/8/layout/vList5"/>
    <dgm:cxn modelId="{C5BA02D6-9FBB-4B52-B033-955C542BF043}" type="presParOf" srcId="{B1E0571F-0FBD-4659-91AD-3B9118251338}" destId="{CD638F0A-4001-4EC5-BABA-F20268FB9E86}" srcOrd="2" destOrd="0" presId="urn:microsoft.com/office/officeart/2005/8/layout/vList5"/>
    <dgm:cxn modelId="{FBD3FED7-DD4B-45A3-BCCB-C8B3FD83C87B}" type="presParOf" srcId="{CD638F0A-4001-4EC5-BABA-F20268FB9E86}" destId="{E428C443-B11F-4F19-96A4-400ED3D92CAC}" srcOrd="0" destOrd="0" presId="urn:microsoft.com/office/officeart/2005/8/layout/vList5"/>
    <dgm:cxn modelId="{F3B9D668-A48C-4C4B-98C8-801ED5FAB557}" type="presParOf" srcId="{CD638F0A-4001-4EC5-BABA-F20268FB9E86}" destId="{3F621A0E-8C5E-4DCE-9E9F-C49947E0E185}" srcOrd="1" destOrd="0" presId="urn:microsoft.com/office/officeart/2005/8/layout/vList5"/>
    <dgm:cxn modelId="{06076728-8293-43B7-BE79-88996A269172}" type="presParOf" srcId="{B1E0571F-0FBD-4659-91AD-3B9118251338}" destId="{FD75B3C0-8888-4483-BC30-86935EE3876B}" srcOrd="3" destOrd="0" presId="urn:microsoft.com/office/officeart/2005/8/layout/vList5"/>
    <dgm:cxn modelId="{46AADFDB-E67F-4813-9700-85F584E68644}" type="presParOf" srcId="{B1E0571F-0FBD-4659-91AD-3B9118251338}" destId="{A354D4B1-31AF-47B3-A174-BD58347D3E51}" srcOrd="4" destOrd="0" presId="urn:microsoft.com/office/officeart/2005/8/layout/vList5"/>
    <dgm:cxn modelId="{6AB9EAFC-8382-4262-87AB-2FE510D54C1A}" type="presParOf" srcId="{A354D4B1-31AF-47B3-A174-BD58347D3E51}" destId="{C31116C7-09D2-4312-AC90-B296FCAC66ED}" srcOrd="0" destOrd="0" presId="urn:microsoft.com/office/officeart/2005/8/layout/vList5"/>
    <dgm:cxn modelId="{7E58FD6B-318D-442F-BFF6-EFDD378C5E6D}" type="presParOf" srcId="{A354D4B1-31AF-47B3-A174-BD58347D3E51}" destId="{70A41432-AD8F-4832-B99E-E2171CFC8B39}" srcOrd="1" destOrd="0" presId="urn:microsoft.com/office/officeart/2005/8/layout/vList5"/>
    <dgm:cxn modelId="{3844739C-4B5D-464F-BD4C-985D954AE3F8}" type="presParOf" srcId="{B1E0571F-0FBD-4659-91AD-3B9118251338}" destId="{E9D94294-969D-4F1A-820A-2740A5AB8900}" srcOrd="5" destOrd="0" presId="urn:microsoft.com/office/officeart/2005/8/layout/vList5"/>
    <dgm:cxn modelId="{60DB55E1-FA05-45B4-9AC9-4A78A281A27E}" type="presParOf" srcId="{B1E0571F-0FBD-4659-91AD-3B9118251338}" destId="{79C0F57C-995D-4258-BD8E-DE4E67E5C304}" srcOrd="6" destOrd="0" presId="urn:microsoft.com/office/officeart/2005/8/layout/vList5"/>
    <dgm:cxn modelId="{1C49169C-1300-4E39-9158-F3F71DF8FD89}" type="presParOf" srcId="{79C0F57C-995D-4258-BD8E-DE4E67E5C304}" destId="{BD241713-6967-42F9-83E0-EC00CB5A1F94}" srcOrd="0" destOrd="0" presId="urn:microsoft.com/office/officeart/2005/8/layout/vList5"/>
    <dgm:cxn modelId="{42180633-3353-4326-84C4-D6DA5199F83A}" type="presParOf" srcId="{79C0F57C-995D-4258-BD8E-DE4E67E5C304}" destId="{7E9E92CD-3192-48E7-A28A-D64E2A3484E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0768B4-5351-4E4D-AC0A-B03545F631E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A8FE830-E8D1-4C28-8EF4-A1DCE4948C6F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Dotar de Sentido</a:t>
          </a:r>
          <a:endParaRPr lang="es-ES" dirty="0">
            <a:latin typeface="Arial Narrow" panose="020B0606020202030204" pitchFamily="34" charset="0"/>
          </a:endParaRPr>
        </a:p>
      </dgm:t>
    </dgm:pt>
    <dgm:pt modelId="{309DF523-CD74-4EA4-B7D5-04BE68BDF6D5}" type="parTrans" cxnId="{15A00D63-5123-4993-A316-DBD04E5F80CC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DA497DC-06EF-463C-8FA9-803A6EC7F400}" type="sibTrans" cxnId="{15A00D63-5123-4993-A316-DBD04E5F80CC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E4B882A-1A70-4D86-A435-CC0E54ED5F4A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Volver sobre el Contexto</a:t>
          </a:r>
          <a:endParaRPr lang="es-ES" dirty="0">
            <a:latin typeface="Arial Narrow" panose="020B0606020202030204" pitchFamily="34" charset="0"/>
          </a:endParaRPr>
        </a:p>
      </dgm:t>
    </dgm:pt>
    <dgm:pt modelId="{0809AC50-B284-4515-8617-8BDB6F20AC0D}" type="parTrans" cxnId="{6AD07998-2E55-4CEB-AE45-B1CCAE9BED6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5C6FC21B-F8F2-4CC2-BCDC-03A4E0FBBE3C}" type="sibTrans" cxnId="{6AD07998-2E55-4CEB-AE45-B1CCAE9BED67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8405630-5828-4682-9A04-134FCEB19614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Favorecer el Diálogo </a:t>
          </a:r>
          <a:endParaRPr lang="es-ES" dirty="0">
            <a:latin typeface="Arial Narrow" panose="020B0606020202030204" pitchFamily="34" charset="0"/>
          </a:endParaRPr>
        </a:p>
      </dgm:t>
    </dgm:pt>
    <dgm:pt modelId="{1ABEC433-13C2-4530-BA06-C30C7FA96747}" type="parTrans" cxnId="{4FF1898C-B68A-4447-A750-16A987B456A4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653449A-196F-4215-BE7D-68B09DBB400F}" type="sibTrans" cxnId="{4FF1898C-B68A-4447-A750-16A987B456A4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AFDB2BD-BB09-4E2E-A7CB-4F0C9C1D1CD3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Articulación Curricular </a:t>
          </a:r>
          <a:endParaRPr lang="es-ES" dirty="0">
            <a:latin typeface="Arial Narrow" panose="020B0606020202030204" pitchFamily="34" charset="0"/>
          </a:endParaRPr>
        </a:p>
      </dgm:t>
    </dgm:pt>
    <dgm:pt modelId="{135FC7A7-9D8C-4B0A-8464-B318AA875469}" type="parTrans" cxnId="{D979BB27-0C99-4A92-9A84-27A14E95194C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7D098B3D-EBF1-4309-9757-7E0DEC64D9A2}" type="sibTrans" cxnId="{D979BB27-0C99-4A92-9A84-27A14E95194C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597BB090-479F-4D83-88B3-3F0A69B609FA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Formación Permanente </a:t>
          </a:r>
          <a:endParaRPr lang="es-ES" dirty="0">
            <a:latin typeface="Arial Narrow" panose="020B0606020202030204" pitchFamily="34" charset="0"/>
          </a:endParaRPr>
        </a:p>
      </dgm:t>
    </dgm:pt>
    <dgm:pt modelId="{B3F40B93-59FD-4F04-85A1-E0FAECB8ED9C}" type="parTrans" cxnId="{CA7A34F7-E26C-4A84-A5BE-4816133BE95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50DD9E7F-BEE9-4DB6-85A2-1B7B85D547C2}" type="sibTrans" cxnId="{CA7A34F7-E26C-4A84-A5BE-4816133BE95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3474AF5F-5359-40CA-8CA9-2FF8F20A1653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Formación Permanente </a:t>
          </a:r>
          <a:endParaRPr lang="es-ES" dirty="0">
            <a:latin typeface="Arial Narrow" panose="020B0606020202030204" pitchFamily="34" charset="0"/>
          </a:endParaRPr>
        </a:p>
      </dgm:t>
    </dgm:pt>
    <dgm:pt modelId="{9788B2C1-38BA-42AE-970F-6249B04A42DF}" type="parTrans" cxnId="{183A5B0B-3CAB-419F-B47A-1F12721628D6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CFD8C1B-E7CC-4D14-BAF4-2CDCCF66AD0E}" type="sibTrans" cxnId="{183A5B0B-3CAB-419F-B47A-1F12721628D6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BBF20B5-5BAF-4E55-B390-F021D8909788}">
      <dgm:prSet/>
      <dgm:spPr/>
      <dgm:t>
        <a:bodyPr/>
        <a:lstStyle/>
        <a:p>
          <a:r>
            <a:rPr lang="es-ES" dirty="0" smtClean="0">
              <a:latin typeface="Arial Narrow" panose="020B0606020202030204" pitchFamily="34" charset="0"/>
            </a:rPr>
            <a:t>Proyectos de Pastoral</a:t>
          </a:r>
          <a:endParaRPr lang="es-ES" dirty="0">
            <a:latin typeface="Arial Narrow" panose="020B0606020202030204" pitchFamily="34" charset="0"/>
          </a:endParaRPr>
        </a:p>
      </dgm:t>
    </dgm:pt>
    <dgm:pt modelId="{682B175C-5AEA-48F4-9DF2-5F07E8AC9A01}" type="parTrans" cxnId="{00CB47C6-B7D8-4CC9-B3BB-2B4BE6B61EF8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EA711B9C-73CB-43D8-BCDE-EFF5C69EBF4C}" type="sibTrans" cxnId="{00CB47C6-B7D8-4CC9-B3BB-2B4BE6B61EF8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1A2EB736-4058-465E-B652-2D3A4B302FDD}" type="pres">
      <dgm:prSet presAssocID="{B80768B4-5351-4E4D-AC0A-B03545F631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1F72786-5795-4C41-8E68-C1EC98C29628}" type="pres">
      <dgm:prSet presAssocID="{0A8FE830-E8D1-4C28-8EF4-A1DCE4948C6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A95DAA4-4808-4ABC-BB0C-C69D0CA61042}" type="pres">
      <dgm:prSet presAssocID="{4DA497DC-06EF-463C-8FA9-803A6EC7F400}" presName="sibTrans" presStyleCnt="0"/>
      <dgm:spPr/>
    </dgm:pt>
    <dgm:pt modelId="{B04B8C0E-5110-4F84-87FF-F3CDBBBE617F}" type="pres">
      <dgm:prSet presAssocID="{BE4B882A-1A70-4D86-A435-CC0E54ED5F4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2463742-4522-43CB-89CE-AE32DEDD47AB}" type="pres">
      <dgm:prSet presAssocID="{5C6FC21B-F8F2-4CC2-BCDC-03A4E0FBBE3C}" presName="sibTrans" presStyleCnt="0"/>
      <dgm:spPr/>
    </dgm:pt>
    <dgm:pt modelId="{C7AFBB4F-1BB9-4357-8FA7-A092803C12A9}" type="pres">
      <dgm:prSet presAssocID="{597BB090-479F-4D83-88B3-3F0A69B609F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AE3147C-C46B-4CAE-9D23-9F6BD399E9CB}" type="pres">
      <dgm:prSet presAssocID="{50DD9E7F-BEE9-4DB6-85A2-1B7B85D547C2}" presName="sibTrans" presStyleCnt="0"/>
      <dgm:spPr/>
    </dgm:pt>
    <dgm:pt modelId="{A60C6A45-6F59-49E0-86D5-D698F29D11E1}" type="pres">
      <dgm:prSet presAssocID="{3474AF5F-5359-40CA-8CA9-2FF8F20A165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B276DB5-59F6-4186-BE97-3E523355512B}" type="pres">
      <dgm:prSet presAssocID="{ACFD8C1B-E7CC-4D14-BAF4-2CDCCF66AD0E}" presName="sibTrans" presStyleCnt="0"/>
      <dgm:spPr/>
    </dgm:pt>
    <dgm:pt modelId="{EF0499C2-58CA-4F1B-8B44-C2924C22FDE7}" type="pres">
      <dgm:prSet presAssocID="{4BBF20B5-5BAF-4E55-B390-F021D890978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EB4A1DF-D15D-417A-8D9E-B4C5D2F89C3A}" type="pres">
      <dgm:prSet presAssocID="{EA711B9C-73CB-43D8-BCDE-EFF5C69EBF4C}" presName="sibTrans" presStyleCnt="0"/>
      <dgm:spPr/>
    </dgm:pt>
    <dgm:pt modelId="{43FB1218-C211-4FAF-9289-1C40FDDDE242}" type="pres">
      <dgm:prSet presAssocID="{9AFDB2BD-BB09-4E2E-A7CB-4F0C9C1D1CD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2C0013E-5FAF-47EF-8D3F-1F345762ACF5}" type="pres">
      <dgm:prSet presAssocID="{7D098B3D-EBF1-4309-9757-7E0DEC64D9A2}" presName="sibTrans" presStyleCnt="0"/>
      <dgm:spPr/>
    </dgm:pt>
    <dgm:pt modelId="{0CDBB7C4-43DC-4A84-AA95-38ED74420C9F}" type="pres">
      <dgm:prSet presAssocID="{98405630-5828-4682-9A04-134FCEB1961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86C7B2D-8B87-4845-AFD8-2B86E1CB792D}" type="presOf" srcId="{4BBF20B5-5BAF-4E55-B390-F021D8909788}" destId="{EF0499C2-58CA-4F1B-8B44-C2924C22FDE7}" srcOrd="0" destOrd="0" presId="urn:microsoft.com/office/officeart/2005/8/layout/default"/>
    <dgm:cxn modelId="{4FF1898C-B68A-4447-A750-16A987B456A4}" srcId="{B80768B4-5351-4E4D-AC0A-B03545F631E6}" destId="{98405630-5828-4682-9A04-134FCEB19614}" srcOrd="6" destOrd="0" parTransId="{1ABEC433-13C2-4530-BA06-C30C7FA96747}" sibTransId="{B653449A-196F-4215-BE7D-68B09DBB400F}"/>
    <dgm:cxn modelId="{D979BB27-0C99-4A92-9A84-27A14E95194C}" srcId="{B80768B4-5351-4E4D-AC0A-B03545F631E6}" destId="{9AFDB2BD-BB09-4E2E-A7CB-4F0C9C1D1CD3}" srcOrd="5" destOrd="0" parTransId="{135FC7A7-9D8C-4B0A-8464-B318AA875469}" sibTransId="{7D098B3D-EBF1-4309-9757-7E0DEC64D9A2}"/>
    <dgm:cxn modelId="{0CC9BB2A-35AB-4F4B-9F4A-979745F5F2E6}" type="presOf" srcId="{9AFDB2BD-BB09-4E2E-A7CB-4F0C9C1D1CD3}" destId="{43FB1218-C211-4FAF-9289-1C40FDDDE242}" srcOrd="0" destOrd="0" presId="urn:microsoft.com/office/officeart/2005/8/layout/default"/>
    <dgm:cxn modelId="{6AD07998-2E55-4CEB-AE45-B1CCAE9BED67}" srcId="{B80768B4-5351-4E4D-AC0A-B03545F631E6}" destId="{BE4B882A-1A70-4D86-A435-CC0E54ED5F4A}" srcOrd="1" destOrd="0" parTransId="{0809AC50-B284-4515-8617-8BDB6F20AC0D}" sibTransId="{5C6FC21B-F8F2-4CC2-BCDC-03A4E0FBBE3C}"/>
    <dgm:cxn modelId="{DA1DB508-B707-481E-9FC9-750C360A01F4}" type="presOf" srcId="{597BB090-479F-4D83-88B3-3F0A69B609FA}" destId="{C7AFBB4F-1BB9-4357-8FA7-A092803C12A9}" srcOrd="0" destOrd="0" presId="urn:microsoft.com/office/officeart/2005/8/layout/default"/>
    <dgm:cxn modelId="{183A5B0B-3CAB-419F-B47A-1F12721628D6}" srcId="{B80768B4-5351-4E4D-AC0A-B03545F631E6}" destId="{3474AF5F-5359-40CA-8CA9-2FF8F20A1653}" srcOrd="3" destOrd="0" parTransId="{9788B2C1-38BA-42AE-970F-6249B04A42DF}" sibTransId="{ACFD8C1B-E7CC-4D14-BAF4-2CDCCF66AD0E}"/>
    <dgm:cxn modelId="{04CC4081-D5FF-4BCB-B128-F3B3F360A6A5}" type="presOf" srcId="{3474AF5F-5359-40CA-8CA9-2FF8F20A1653}" destId="{A60C6A45-6F59-49E0-86D5-D698F29D11E1}" srcOrd="0" destOrd="0" presId="urn:microsoft.com/office/officeart/2005/8/layout/default"/>
    <dgm:cxn modelId="{15A00D63-5123-4993-A316-DBD04E5F80CC}" srcId="{B80768B4-5351-4E4D-AC0A-B03545F631E6}" destId="{0A8FE830-E8D1-4C28-8EF4-A1DCE4948C6F}" srcOrd="0" destOrd="0" parTransId="{309DF523-CD74-4EA4-B7D5-04BE68BDF6D5}" sibTransId="{4DA497DC-06EF-463C-8FA9-803A6EC7F400}"/>
    <dgm:cxn modelId="{4478A96D-C1E4-4E0C-A8D5-87D0B2133178}" type="presOf" srcId="{98405630-5828-4682-9A04-134FCEB19614}" destId="{0CDBB7C4-43DC-4A84-AA95-38ED74420C9F}" srcOrd="0" destOrd="0" presId="urn:microsoft.com/office/officeart/2005/8/layout/default"/>
    <dgm:cxn modelId="{748762F1-FF93-4CA4-B18F-A0BEEA53258A}" type="presOf" srcId="{BE4B882A-1A70-4D86-A435-CC0E54ED5F4A}" destId="{B04B8C0E-5110-4F84-87FF-F3CDBBBE617F}" srcOrd="0" destOrd="0" presId="urn:microsoft.com/office/officeart/2005/8/layout/default"/>
    <dgm:cxn modelId="{8A4878AD-7F76-4B28-B37D-121DABFF6E1B}" type="presOf" srcId="{0A8FE830-E8D1-4C28-8EF4-A1DCE4948C6F}" destId="{B1F72786-5795-4C41-8E68-C1EC98C29628}" srcOrd="0" destOrd="0" presId="urn:microsoft.com/office/officeart/2005/8/layout/default"/>
    <dgm:cxn modelId="{2066CAB2-F7D5-4BDB-9D64-8A83EB9AB634}" type="presOf" srcId="{B80768B4-5351-4E4D-AC0A-B03545F631E6}" destId="{1A2EB736-4058-465E-B652-2D3A4B302FDD}" srcOrd="0" destOrd="0" presId="urn:microsoft.com/office/officeart/2005/8/layout/default"/>
    <dgm:cxn modelId="{CA7A34F7-E26C-4A84-A5BE-4816133BE95A}" srcId="{B80768B4-5351-4E4D-AC0A-B03545F631E6}" destId="{597BB090-479F-4D83-88B3-3F0A69B609FA}" srcOrd="2" destOrd="0" parTransId="{B3F40B93-59FD-4F04-85A1-E0FAECB8ED9C}" sibTransId="{50DD9E7F-BEE9-4DB6-85A2-1B7B85D547C2}"/>
    <dgm:cxn modelId="{00CB47C6-B7D8-4CC9-B3BB-2B4BE6B61EF8}" srcId="{B80768B4-5351-4E4D-AC0A-B03545F631E6}" destId="{4BBF20B5-5BAF-4E55-B390-F021D8909788}" srcOrd="4" destOrd="0" parTransId="{682B175C-5AEA-48F4-9DF2-5F07E8AC9A01}" sibTransId="{EA711B9C-73CB-43D8-BCDE-EFF5C69EBF4C}"/>
    <dgm:cxn modelId="{6679E1E9-F15E-4568-A1F8-F40A7EE4B34B}" type="presParOf" srcId="{1A2EB736-4058-465E-B652-2D3A4B302FDD}" destId="{B1F72786-5795-4C41-8E68-C1EC98C29628}" srcOrd="0" destOrd="0" presId="urn:microsoft.com/office/officeart/2005/8/layout/default"/>
    <dgm:cxn modelId="{06B29749-28E5-4E4E-8F24-95A416A579F8}" type="presParOf" srcId="{1A2EB736-4058-465E-B652-2D3A4B302FDD}" destId="{3A95DAA4-4808-4ABC-BB0C-C69D0CA61042}" srcOrd="1" destOrd="0" presId="urn:microsoft.com/office/officeart/2005/8/layout/default"/>
    <dgm:cxn modelId="{914ECE9D-B6F4-4AD6-97E2-DE86DF6B8010}" type="presParOf" srcId="{1A2EB736-4058-465E-B652-2D3A4B302FDD}" destId="{B04B8C0E-5110-4F84-87FF-F3CDBBBE617F}" srcOrd="2" destOrd="0" presId="urn:microsoft.com/office/officeart/2005/8/layout/default"/>
    <dgm:cxn modelId="{54A2F338-789C-4F44-AEA9-1A55EF37DECA}" type="presParOf" srcId="{1A2EB736-4058-465E-B652-2D3A4B302FDD}" destId="{22463742-4522-43CB-89CE-AE32DEDD47AB}" srcOrd="3" destOrd="0" presId="urn:microsoft.com/office/officeart/2005/8/layout/default"/>
    <dgm:cxn modelId="{79F656F4-0478-4884-91AD-D04252D68985}" type="presParOf" srcId="{1A2EB736-4058-465E-B652-2D3A4B302FDD}" destId="{C7AFBB4F-1BB9-4357-8FA7-A092803C12A9}" srcOrd="4" destOrd="0" presId="urn:microsoft.com/office/officeart/2005/8/layout/default"/>
    <dgm:cxn modelId="{94720826-CA98-4416-AE06-39D7A28D08C2}" type="presParOf" srcId="{1A2EB736-4058-465E-B652-2D3A4B302FDD}" destId="{CAE3147C-C46B-4CAE-9D23-9F6BD399E9CB}" srcOrd="5" destOrd="0" presId="urn:microsoft.com/office/officeart/2005/8/layout/default"/>
    <dgm:cxn modelId="{16F97A7E-46CD-4666-A5CA-5471DBA4B013}" type="presParOf" srcId="{1A2EB736-4058-465E-B652-2D3A4B302FDD}" destId="{A60C6A45-6F59-49E0-86D5-D698F29D11E1}" srcOrd="6" destOrd="0" presId="urn:microsoft.com/office/officeart/2005/8/layout/default"/>
    <dgm:cxn modelId="{51D4222A-D115-48FF-B79D-1BB46A805210}" type="presParOf" srcId="{1A2EB736-4058-465E-B652-2D3A4B302FDD}" destId="{0B276DB5-59F6-4186-BE97-3E523355512B}" srcOrd="7" destOrd="0" presId="urn:microsoft.com/office/officeart/2005/8/layout/default"/>
    <dgm:cxn modelId="{F8655563-B3CB-4D2B-9659-183526089918}" type="presParOf" srcId="{1A2EB736-4058-465E-B652-2D3A4B302FDD}" destId="{EF0499C2-58CA-4F1B-8B44-C2924C22FDE7}" srcOrd="8" destOrd="0" presId="urn:microsoft.com/office/officeart/2005/8/layout/default"/>
    <dgm:cxn modelId="{611CF403-EDC6-44DD-BAD0-5E9BFBE0B711}" type="presParOf" srcId="{1A2EB736-4058-465E-B652-2D3A4B302FDD}" destId="{DEB4A1DF-D15D-417A-8D9E-B4C5D2F89C3A}" srcOrd="9" destOrd="0" presId="urn:microsoft.com/office/officeart/2005/8/layout/default"/>
    <dgm:cxn modelId="{8834D2C8-A11C-44E3-8AE3-4BF18A1F0F9D}" type="presParOf" srcId="{1A2EB736-4058-465E-B652-2D3A4B302FDD}" destId="{43FB1218-C211-4FAF-9289-1C40FDDDE242}" srcOrd="10" destOrd="0" presId="urn:microsoft.com/office/officeart/2005/8/layout/default"/>
    <dgm:cxn modelId="{718C521A-B299-4A58-A252-1D9F1FB61277}" type="presParOf" srcId="{1A2EB736-4058-465E-B652-2D3A4B302FDD}" destId="{B2C0013E-5FAF-47EF-8D3F-1F345762ACF5}" srcOrd="11" destOrd="0" presId="urn:microsoft.com/office/officeart/2005/8/layout/default"/>
    <dgm:cxn modelId="{1B864195-CEC4-418D-B82A-D63F43BC8910}" type="presParOf" srcId="{1A2EB736-4058-465E-B652-2D3A4B302FDD}" destId="{0CDBB7C4-43DC-4A84-AA95-38ED74420C9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0799C56-3C6B-4E0C-93C3-206A004C8C59}" type="doc">
      <dgm:prSet loTypeId="urn:microsoft.com/office/officeart/2005/8/layout/matrix1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7B748CD-D072-496C-8178-6049E695E1A6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Pastoral de la Excelencia Humana al Estilo Ignaciano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9D119413-29F2-48B5-8030-35A3E6AC7FFF}" type="parTrans" cxnId="{32C153AE-0E5D-4570-AF4C-2BAB1D37FF41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1E483489-A565-4135-A95D-432B199F3A94}" type="sibTrans" cxnId="{32C153AE-0E5D-4570-AF4C-2BAB1D37FF41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5D631788-F09C-427A-8322-9EBF1F2125D4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Persona Consciente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19FDD87C-D3D7-447B-9A2E-2C5CAD3C88B5}" type="parTrans" cxnId="{B6C77706-B084-4076-9610-097E8A01BB3B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28F1F03B-CA35-4335-9E2C-9945A108DA2E}" type="sibTrans" cxnId="{B6C77706-B084-4076-9610-097E8A01BB3B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77A0FD66-1702-4B70-AEC9-9B8774391966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Persona Competente 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73D3BAFC-0A4F-4E19-B892-2026F7A92871}" type="parTrans" cxnId="{1259BD28-2A09-43A6-AF59-86155EC4F999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11230595-90F6-4A9F-887C-85FC25F6A925}" type="sibTrans" cxnId="{1259BD28-2A09-43A6-AF59-86155EC4F999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ED5A0F48-37D0-44F8-8525-1B9CFE51C750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Persona Compasiva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9091EF85-2607-4F8C-AC47-8580CD796DC5}" type="parTrans" cxnId="{93546E49-89AE-447F-9ABB-63D18A63D288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77CFD8AC-39DA-4DB3-B920-D076E4B0FA77}" type="sibTrans" cxnId="{93546E49-89AE-447F-9ABB-63D18A63D288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82827DD2-DE72-409E-8B8A-BB77FE0ECB5D}">
      <dgm:prSet phldrT="[Texto]" custT="1"/>
      <dgm:spPr/>
      <dgm:t>
        <a:bodyPr/>
        <a:lstStyle/>
        <a:p>
          <a:r>
            <a:rPr lang="es-ES" sz="2800" dirty="0" smtClean="0">
              <a:latin typeface="Arial Narrow" panose="020B0606020202030204" pitchFamily="34" charset="0"/>
            </a:rPr>
            <a:t>Persona Comprometida</a:t>
          </a:r>
          <a:endParaRPr lang="es-ES" sz="2800" dirty="0">
            <a:latin typeface="Arial Narrow" panose="020B0606020202030204" pitchFamily="34" charset="0"/>
          </a:endParaRPr>
        </a:p>
      </dgm:t>
    </dgm:pt>
    <dgm:pt modelId="{9E86D2E5-B05F-4654-BF35-AC72AC6D0977}" type="parTrans" cxnId="{5585D497-89A6-4C57-944E-E22085BDA4B5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F623C9E9-E3A1-44C4-B4A3-2601EF05955B}" type="sibTrans" cxnId="{5585D497-89A6-4C57-944E-E22085BDA4B5}">
      <dgm:prSet/>
      <dgm:spPr/>
      <dgm:t>
        <a:bodyPr/>
        <a:lstStyle/>
        <a:p>
          <a:endParaRPr lang="es-ES" sz="2000">
            <a:latin typeface="Arial Narrow" panose="020B0606020202030204" pitchFamily="34" charset="0"/>
          </a:endParaRPr>
        </a:p>
      </dgm:t>
    </dgm:pt>
    <dgm:pt modelId="{A832541C-77BC-454A-A62D-E043B7547E53}" type="pres">
      <dgm:prSet presAssocID="{10799C56-3C6B-4E0C-93C3-206A004C8C5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B9AA9A2-845A-4A9F-ACF4-5D75EE7A3BA4}" type="pres">
      <dgm:prSet presAssocID="{10799C56-3C6B-4E0C-93C3-206A004C8C59}" presName="matrix" presStyleCnt="0"/>
      <dgm:spPr/>
    </dgm:pt>
    <dgm:pt modelId="{8C5C3615-F291-40F0-A09F-63FD77EFD2EF}" type="pres">
      <dgm:prSet presAssocID="{10799C56-3C6B-4E0C-93C3-206A004C8C59}" presName="tile1" presStyleLbl="node1" presStyleIdx="0" presStyleCnt="4"/>
      <dgm:spPr/>
      <dgm:t>
        <a:bodyPr/>
        <a:lstStyle/>
        <a:p>
          <a:endParaRPr lang="es-CO"/>
        </a:p>
      </dgm:t>
    </dgm:pt>
    <dgm:pt modelId="{28F92FE0-C33B-4DB2-9F21-42CE10E03726}" type="pres">
      <dgm:prSet presAssocID="{10799C56-3C6B-4E0C-93C3-206A004C8C5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3571288-1CD5-47BA-A652-F476860C158D}" type="pres">
      <dgm:prSet presAssocID="{10799C56-3C6B-4E0C-93C3-206A004C8C59}" presName="tile2" presStyleLbl="node1" presStyleIdx="1" presStyleCnt="4"/>
      <dgm:spPr/>
      <dgm:t>
        <a:bodyPr/>
        <a:lstStyle/>
        <a:p>
          <a:endParaRPr lang="es-CO"/>
        </a:p>
      </dgm:t>
    </dgm:pt>
    <dgm:pt modelId="{937A2BFB-225C-42BB-A267-D45AC4A20C5A}" type="pres">
      <dgm:prSet presAssocID="{10799C56-3C6B-4E0C-93C3-206A004C8C5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73CC526-AA2E-4C24-9A9E-D279B5A1E68F}" type="pres">
      <dgm:prSet presAssocID="{10799C56-3C6B-4E0C-93C3-206A004C8C59}" presName="tile3" presStyleLbl="node1" presStyleIdx="2" presStyleCnt="4"/>
      <dgm:spPr/>
      <dgm:t>
        <a:bodyPr/>
        <a:lstStyle/>
        <a:p>
          <a:endParaRPr lang="es-ES"/>
        </a:p>
      </dgm:t>
    </dgm:pt>
    <dgm:pt modelId="{A25911BC-A9A1-4A11-8FD0-3935CF320A3B}" type="pres">
      <dgm:prSet presAssocID="{10799C56-3C6B-4E0C-93C3-206A004C8C5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985160-6898-4A14-B949-19B2AFB9E511}" type="pres">
      <dgm:prSet presAssocID="{10799C56-3C6B-4E0C-93C3-206A004C8C59}" presName="tile4" presStyleLbl="node1" presStyleIdx="3" presStyleCnt="4"/>
      <dgm:spPr/>
      <dgm:t>
        <a:bodyPr/>
        <a:lstStyle/>
        <a:p>
          <a:endParaRPr lang="es-ES"/>
        </a:p>
      </dgm:t>
    </dgm:pt>
    <dgm:pt modelId="{03CD34CB-FC58-46A7-B744-472D7CC6BC7B}" type="pres">
      <dgm:prSet presAssocID="{10799C56-3C6B-4E0C-93C3-206A004C8C5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E128C8-CB23-40AC-B6CF-D91BD5FAB5D3}" type="pres">
      <dgm:prSet presAssocID="{10799C56-3C6B-4E0C-93C3-206A004C8C59}" presName="centerTile" presStyleLbl="fgShp" presStyleIdx="0" presStyleCnt="1" custScaleX="183529" custScaleY="136059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B0BACF04-50E5-44E7-8FEB-39DCAAA39482}" type="presOf" srcId="{10799C56-3C6B-4E0C-93C3-206A004C8C59}" destId="{A832541C-77BC-454A-A62D-E043B7547E53}" srcOrd="0" destOrd="0" presId="urn:microsoft.com/office/officeart/2005/8/layout/matrix1"/>
    <dgm:cxn modelId="{93546E49-89AE-447F-9ABB-63D18A63D288}" srcId="{C7B748CD-D072-496C-8178-6049E695E1A6}" destId="{ED5A0F48-37D0-44F8-8525-1B9CFE51C750}" srcOrd="2" destOrd="0" parTransId="{9091EF85-2607-4F8C-AC47-8580CD796DC5}" sibTransId="{77CFD8AC-39DA-4DB3-B920-D076E4B0FA77}"/>
    <dgm:cxn modelId="{1259BD28-2A09-43A6-AF59-86155EC4F999}" srcId="{C7B748CD-D072-496C-8178-6049E695E1A6}" destId="{77A0FD66-1702-4B70-AEC9-9B8774391966}" srcOrd="1" destOrd="0" parTransId="{73D3BAFC-0A4F-4E19-B892-2026F7A92871}" sibTransId="{11230595-90F6-4A9F-887C-85FC25F6A925}"/>
    <dgm:cxn modelId="{A5694D45-4814-4CEF-AFED-5240F0EF140C}" type="presOf" srcId="{ED5A0F48-37D0-44F8-8525-1B9CFE51C750}" destId="{A25911BC-A9A1-4A11-8FD0-3935CF320A3B}" srcOrd="1" destOrd="0" presId="urn:microsoft.com/office/officeart/2005/8/layout/matrix1"/>
    <dgm:cxn modelId="{0B7BCDB7-2EF7-4F98-A023-9B11F6B4E28C}" type="presOf" srcId="{ED5A0F48-37D0-44F8-8525-1B9CFE51C750}" destId="{E73CC526-AA2E-4C24-9A9E-D279B5A1E68F}" srcOrd="0" destOrd="0" presId="urn:microsoft.com/office/officeart/2005/8/layout/matrix1"/>
    <dgm:cxn modelId="{0116DB6B-F196-45F0-B820-E5BDA0A5AC3C}" type="presOf" srcId="{82827DD2-DE72-409E-8B8A-BB77FE0ECB5D}" destId="{03CD34CB-FC58-46A7-B744-472D7CC6BC7B}" srcOrd="1" destOrd="0" presId="urn:microsoft.com/office/officeart/2005/8/layout/matrix1"/>
    <dgm:cxn modelId="{5585D497-89A6-4C57-944E-E22085BDA4B5}" srcId="{C7B748CD-D072-496C-8178-6049E695E1A6}" destId="{82827DD2-DE72-409E-8B8A-BB77FE0ECB5D}" srcOrd="3" destOrd="0" parTransId="{9E86D2E5-B05F-4654-BF35-AC72AC6D0977}" sibTransId="{F623C9E9-E3A1-44C4-B4A3-2601EF05955B}"/>
    <dgm:cxn modelId="{95BC4370-45BF-4542-80D7-D87396A34698}" type="presOf" srcId="{77A0FD66-1702-4B70-AEC9-9B8774391966}" destId="{937A2BFB-225C-42BB-A267-D45AC4A20C5A}" srcOrd="1" destOrd="0" presId="urn:microsoft.com/office/officeart/2005/8/layout/matrix1"/>
    <dgm:cxn modelId="{B6C77706-B084-4076-9610-097E8A01BB3B}" srcId="{C7B748CD-D072-496C-8178-6049E695E1A6}" destId="{5D631788-F09C-427A-8322-9EBF1F2125D4}" srcOrd="0" destOrd="0" parTransId="{19FDD87C-D3D7-447B-9A2E-2C5CAD3C88B5}" sibTransId="{28F1F03B-CA35-4335-9E2C-9945A108DA2E}"/>
    <dgm:cxn modelId="{49E985E7-595D-4464-81AF-9F17A42D473B}" type="presOf" srcId="{5D631788-F09C-427A-8322-9EBF1F2125D4}" destId="{8C5C3615-F291-40F0-A09F-63FD77EFD2EF}" srcOrd="0" destOrd="0" presId="urn:microsoft.com/office/officeart/2005/8/layout/matrix1"/>
    <dgm:cxn modelId="{B1F0259C-6A14-4D4A-87FA-7F3653CB0C84}" type="presOf" srcId="{77A0FD66-1702-4B70-AEC9-9B8774391966}" destId="{E3571288-1CD5-47BA-A652-F476860C158D}" srcOrd="0" destOrd="0" presId="urn:microsoft.com/office/officeart/2005/8/layout/matrix1"/>
    <dgm:cxn modelId="{1CE09117-07B3-405D-B7BE-BAC84333EDFC}" type="presOf" srcId="{82827DD2-DE72-409E-8B8A-BB77FE0ECB5D}" destId="{23985160-6898-4A14-B949-19B2AFB9E511}" srcOrd="0" destOrd="0" presId="urn:microsoft.com/office/officeart/2005/8/layout/matrix1"/>
    <dgm:cxn modelId="{650AD086-8A50-444E-8DA1-2363E58D36D4}" type="presOf" srcId="{C7B748CD-D072-496C-8178-6049E695E1A6}" destId="{0EE128C8-CB23-40AC-B6CF-D91BD5FAB5D3}" srcOrd="0" destOrd="0" presId="urn:microsoft.com/office/officeart/2005/8/layout/matrix1"/>
    <dgm:cxn modelId="{770C1BDB-C041-4962-A852-23AB3AC2793E}" type="presOf" srcId="{5D631788-F09C-427A-8322-9EBF1F2125D4}" destId="{28F92FE0-C33B-4DB2-9F21-42CE10E03726}" srcOrd="1" destOrd="0" presId="urn:microsoft.com/office/officeart/2005/8/layout/matrix1"/>
    <dgm:cxn modelId="{32C153AE-0E5D-4570-AF4C-2BAB1D37FF41}" srcId="{10799C56-3C6B-4E0C-93C3-206A004C8C59}" destId="{C7B748CD-D072-496C-8178-6049E695E1A6}" srcOrd="0" destOrd="0" parTransId="{9D119413-29F2-48B5-8030-35A3E6AC7FFF}" sibTransId="{1E483489-A565-4135-A95D-432B199F3A94}"/>
    <dgm:cxn modelId="{DF3930F0-A8C2-4573-9C44-792DDBEED6F7}" type="presParOf" srcId="{A832541C-77BC-454A-A62D-E043B7547E53}" destId="{3B9AA9A2-845A-4A9F-ACF4-5D75EE7A3BA4}" srcOrd="0" destOrd="0" presId="urn:microsoft.com/office/officeart/2005/8/layout/matrix1"/>
    <dgm:cxn modelId="{343522AC-58DA-456D-8757-EE1E61EB20F4}" type="presParOf" srcId="{3B9AA9A2-845A-4A9F-ACF4-5D75EE7A3BA4}" destId="{8C5C3615-F291-40F0-A09F-63FD77EFD2EF}" srcOrd="0" destOrd="0" presId="urn:microsoft.com/office/officeart/2005/8/layout/matrix1"/>
    <dgm:cxn modelId="{500F03D5-365D-4BA7-B97B-83107373E11E}" type="presParOf" srcId="{3B9AA9A2-845A-4A9F-ACF4-5D75EE7A3BA4}" destId="{28F92FE0-C33B-4DB2-9F21-42CE10E03726}" srcOrd="1" destOrd="0" presId="urn:microsoft.com/office/officeart/2005/8/layout/matrix1"/>
    <dgm:cxn modelId="{1D11A820-6DEC-4E87-B115-2566CA12FF78}" type="presParOf" srcId="{3B9AA9A2-845A-4A9F-ACF4-5D75EE7A3BA4}" destId="{E3571288-1CD5-47BA-A652-F476860C158D}" srcOrd="2" destOrd="0" presId="urn:microsoft.com/office/officeart/2005/8/layout/matrix1"/>
    <dgm:cxn modelId="{2CDDED8F-5765-41DF-8DDB-2C822DF3DBAF}" type="presParOf" srcId="{3B9AA9A2-845A-4A9F-ACF4-5D75EE7A3BA4}" destId="{937A2BFB-225C-42BB-A267-D45AC4A20C5A}" srcOrd="3" destOrd="0" presId="urn:microsoft.com/office/officeart/2005/8/layout/matrix1"/>
    <dgm:cxn modelId="{3E4C7B2C-A512-43E8-95B3-52BF9C473E90}" type="presParOf" srcId="{3B9AA9A2-845A-4A9F-ACF4-5D75EE7A3BA4}" destId="{E73CC526-AA2E-4C24-9A9E-D279B5A1E68F}" srcOrd="4" destOrd="0" presId="urn:microsoft.com/office/officeart/2005/8/layout/matrix1"/>
    <dgm:cxn modelId="{8DF6EDEB-9CF2-4040-A34E-CE18AFBC1B9E}" type="presParOf" srcId="{3B9AA9A2-845A-4A9F-ACF4-5D75EE7A3BA4}" destId="{A25911BC-A9A1-4A11-8FD0-3935CF320A3B}" srcOrd="5" destOrd="0" presId="urn:microsoft.com/office/officeart/2005/8/layout/matrix1"/>
    <dgm:cxn modelId="{BA4EDBDE-551C-4552-9272-0D9E9C2F8C00}" type="presParOf" srcId="{3B9AA9A2-845A-4A9F-ACF4-5D75EE7A3BA4}" destId="{23985160-6898-4A14-B949-19B2AFB9E511}" srcOrd="6" destOrd="0" presId="urn:microsoft.com/office/officeart/2005/8/layout/matrix1"/>
    <dgm:cxn modelId="{62B497EB-2AA0-40A3-A477-8735F0A2E83D}" type="presParOf" srcId="{3B9AA9A2-845A-4A9F-ACF4-5D75EE7A3BA4}" destId="{03CD34CB-FC58-46A7-B744-472D7CC6BC7B}" srcOrd="7" destOrd="0" presId="urn:microsoft.com/office/officeart/2005/8/layout/matrix1"/>
    <dgm:cxn modelId="{C8A49701-25AE-4975-A5DC-8AEFD9B624C0}" type="presParOf" srcId="{A832541C-77BC-454A-A62D-E043B7547E53}" destId="{0EE128C8-CB23-40AC-B6CF-D91BD5FAB5D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5E81C-5D47-4175-B899-46F1C2F9C55C}">
      <dsp:nvSpPr>
        <dsp:cNvPr id="0" name=""/>
        <dsp:cNvSpPr/>
      </dsp:nvSpPr>
      <dsp:spPr>
        <a:xfrm>
          <a:off x="257899" y="0"/>
          <a:ext cx="7977363" cy="498585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54B99-1DFA-4B6D-8231-C418C7D38580}">
      <dsp:nvSpPr>
        <dsp:cNvPr id="0" name=""/>
        <dsp:cNvSpPr/>
      </dsp:nvSpPr>
      <dsp:spPr>
        <a:xfrm>
          <a:off x="1043669" y="3707479"/>
          <a:ext cx="183479" cy="1834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40CA6-1982-4AB3-858D-8D77ED043F11}">
      <dsp:nvSpPr>
        <dsp:cNvPr id="0" name=""/>
        <dsp:cNvSpPr/>
      </dsp:nvSpPr>
      <dsp:spPr>
        <a:xfrm>
          <a:off x="6309081" y="438865"/>
          <a:ext cx="2184080" cy="1186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22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Planteamiento de los Retos y Fines</a:t>
          </a:r>
          <a:endParaRPr lang="es-ES" sz="2000" kern="1200" dirty="0"/>
        </a:p>
      </dsp:txBody>
      <dsp:txXfrm>
        <a:off x="6309081" y="438865"/>
        <a:ext cx="2184080" cy="1186632"/>
      </dsp:txXfrm>
    </dsp:sp>
    <dsp:sp modelId="{D50880D2-A6D3-40C5-9F77-99D8509E425B}">
      <dsp:nvSpPr>
        <dsp:cNvPr id="0" name=""/>
        <dsp:cNvSpPr/>
      </dsp:nvSpPr>
      <dsp:spPr>
        <a:xfrm>
          <a:off x="2036851" y="2753187"/>
          <a:ext cx="287185" cy="2871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52C0C-9114-45D3-9280-DD1062C7F5DB}">
      <dsp:nvSpPr>
        <dsp:cNvPr id="0" name=""/>
        <dsp:cNvSpPr/>
      </dsp:nvSpPr>
      <dsp:spPr>
        <a:xfrm>
          <a:off x="1188175" y="3771035"/>
          <a:ext cx="1324242" cy="1214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17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Lectura del texto base </a:t>
          </a:r>
          <a:endParaRPr lang="es-ES" sz="2000" kern="1200" dirty="0"/>
        </a:p>
      </dsp:txBody>
      <dsp:txXfrm>
        <a:off x="1188175" y="3771035"/>
        <a:ext cx="1324242" cy="1214816"/>
      </dsp:txXfrm>
    </dsp:sp>
    <dsp:sp modelId="{10B90AAF-D551-4BB5-8669-9F193E68500B}">
      <dsp:nvSpPr>
        <dsp:cNvPr id="0" name=""/>
        <dsp:cNvSpPr/>
      </dsp:nvSpPr>
      <dsp:spPr>
        <a:xfrm>
          <a:off x="3313229" y="1992346"/>
          <a:ext cx="382913" cy="3829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7F76E-CA27-42F8-84DF-923F6A02B4FD}">
      <dsp:nvSpPr>
        <dsp:cNvPr id="0" name=""/>
        <dsp:cNvSpPr/>
      </dsp:nvSpPr>
      <dsp:spPr>
        <a:xfrm>
          <a:off x="2121512" y="2943004"/>
          <a:ext cx="1539631" cy="592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898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Claves para nuestro documento</a:t>
          </a:r>
          <a:endParaRPr lang="es-ES" sz="2000" kern="1200" dirty="0"/>
        </a:p>
      </dsp:txBody>
      <dsp:txXfrm>
        <a:off x="2121512" y="2943004"/>
        <a:ext cx="1539631" cy="592044"/>
      </dsp:txXfrm>
    </dsp:sp>
    <dsp:sp modelId="{D97B68BF-C3B2-492B-A29E-86B58B32F866}">
      <dsp:nvSpPr>
        <dsp:cNvPr id="0" name=""/>
        <dsp:cNvSpPr/>
      </dsp:nvSpPr>
      <dsp:spPr>
        <a:xfrm>
          <a:off x="4797019" y="1398032"/>
          <a:ext cx="494596" cy="4945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E9F35-D1AF-4DFD-A9EF-63734896BC87}">
      <dsp:nvSpPr>
        <dsp:cNvPr id="0" name=""/>
        <dsp:cNvSpPr/>
      </dsp:nvSpPr>
      <dsp:spPr>
        <a:xfrm>
          <a:off x="3480722" y="2191289"/>
          <a:ext cx="1595472" cy="805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076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Definición del contexto</a:t>
          </a:r>
          <a:endParaRPr lang="es-ES" sz="2000" kern="1200" dirty="0"/>
        </a:p>
      </dsp:txBody>
      <dsp:txXfrm>
        <a:off x="3480722" y="2191289"/>
        <a:ext cx="1595472" cy="805299"/>
      </dsp:txXfrm>
    </dsp:sp>
    <dsp:sp modelId="{9A56FFDB-804D-4AC4-8CED-D2368CF77058}">
      <dsp:nvSpPr>
        <dsp:cNvPr id="0" name=""/>
        <dsp:cNvSpPr/>
      </dsp:nvSpPr>
      <dsp:spPr>
        <a:xfrm>
          <a:off x="6324684" y="1001159"/>
          <a:ext cx="630211" cy="6302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839EE-AC5F-48C9-A322-4C4D7F05713B}">
      <dsp:nvSpPr>
        <dsp:cNvPr id="0" name=""/>
        <dsp:cNvSpPr/>
      </dsp:nvSpPr>
      <dsp:spPr>
        <a:xfrm>
          <a:off x="4895778" y="1740249"/>
          <a:ext cx="1595472" cy="1197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936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Definición de nuestra naturaleza</a:t>
          </a:r>
          <a:endParaRPr lang="es-ES" sz="2000" kern="1200" dirty="0"/>
        </a:p>
      </dsp:txBody>
      <dsp:txXfrm>
        <a:off x="4895778" y="1740249"/>
        <a:ext cx="1595472" cy="11979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E8EFD-6F36-4DF0-9AB5-E0EEA3721552}">
      <dsp:nvSpPr>
        <dsp:cNvPr id="0" name=""/>
        <dsp:cNvSpPr/>
      </dsp:nvSpPr>
      <dsp:spPr>
        <a:xfrm>
          <a:off x="46571" y="1570487"/>
          <a:ext cx="952259" cy="7974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5B8134-1F13-48BC-B6B6-B037B43B58E1}">
      <dsp:nvSpPr>
        <dsp:cNvPr id="0" name=""/>
        <dsp:cNvSpPr/>
      </dsp:nvSpPr>
      <dsp:spPr>
        <a:xfrm>
          <a:off x="426588" y="1802997"/>
          <a:ext cx="1554912" cy="1554912"/>
        </a:xfrm>
        <a:prstGeom prst="leftCircularArrow">
          <a:avLst>
            <a:gd name="adj1" fmla="val 1817"/>
            <a:gd name="adj2" fmla="val 216733"/>
            <a:gd name="adj3" fmla="val 3021878"/>
            <a:gd name="adj4" fmla="val 10054124"/>
            <a:gd name="adj5" fmla="val 211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06D3F-E06D-4703-BC59-FDF39AD7E6A6}">
      <dsp:nvSpPr>
        <dsp:cNvPr id="0" name=""/>
        <dsp:cNvSpPr/>
      </dsp:nvSpPr>
      <dsp:spPr>
        <a:xfrm>
          <a:off x="0" y="1353194"/>
          <a:ext cx="1324754" cy="12493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Encuentros Virtuales  de análisis </a:t>
          </a:r>
          <a:endParaRPr lang="es-ES" sz="2000" kern="1200" dirty="0"/>
        </a:p>
      </dsp:txBody>
      <dsp:txXfrm>
        <a:off x="36591" y="1389785"/>
        <a:ext cx="1251572" cy="1176122"/>
      </dsp:txXfrm>
    </dsp:sp>
    <dsp:sp modelId="{E0C66D1A-0C1B-4204-9A51-CAD1DED03E0E}">
      <dsp:nvSpPr>
        <dsp:cNvPr id="0" name=""/>
        <dsp:cNvSpPr/>
      </dsp:nvSpPr>
      <dsp:spPr>
        <a:xfrm>
          <a:off x="1542341" y="1896656"/>
          <a:ext cx="1098801" cy="1147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3556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8000" kern="1200" dirty="0"/>
        </a:p>
      </dsp:txBody>
      <dsp:txXfrm>
        <a:off x="1568758" y="2169060"/>
        <a:ext cx="1045967" cy="849115"/>
      </dsp:txXfrm>
    </dsp:sp>
    <dsp:sp modelId="{CE4CF0DA-AFD2-43AC-9B56-269752C1CB8F}">
      <dsp:nvSpPr>
        <dsp:cNvPr id="0" name=""/>
        <dsp:cNvSpPr/>
      </dsp:nvSpPr>
      <dsp:spPr>
        <a:xfrm>
          <a:off x="1873540" y="991955"/>
          <a:ext cx="2033479" cy="2033479"/>
        </a:xfrm>
        <a:prstGeom prst="circularArrow">
          <a:avLst>
            <a:gd name="adj1" fmla="val 1389"/>
            <a:gd name="adj2" fmla="val 164132"/>
            <a:gd name="adj3" fmla="val 19225190"/>
            <a:gd name="adj4" fmla="val 12140343"/>
            <a:gd name="adj5" fmla="val 162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14C0B-54E9-4564-AC0F-1F639369F7F4}">
      <dsp:nvSpPr>
        <dsp:cNvPr id="0" name=""/>
        <dsp:cNvSpPr/>
      </dsp:nvSpPr>
      <dsp:spPr>
        <a:xfrm>
          <a:off x="1347544" y="1786245"/>
          <a:ext cx="1544189" cy="13833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Documentos de trabajo: discusión en equipos de pastoral </a:t>
          </a:r>
          <a:endParaRPr lang="es-ES" sz="2000" kern="1200" dirty="0"/>
        </a:p>
      </dsp:txBody>
      <dsp:txXfrm>
        <a:off x="1388060" y="1826761"/>
        <a:ext cx="1463157" cy="1302290"/>
      </dsp:txXfrm>
    </dsp:sp>
    <dsp:sp modelId="{8FA8A2C4-22A4-4C98-AC83-A88FBE640952}">
      <dsp:nvSpPr>
        <dsp:cNvPr id="0" name=""/>
        <dsp:cNvSpPr/>
      </dsp:nvSpPr>
      <dsp:spPr>
        <a:xfrm>
          <a:off x="3304246" y="1493713"/>
          <a:ext cx="1216871" cy="1182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1F482-A067-447D-A29B-B9B0A8655BD1}">
      <dsp:nvSpPr>
        <dsp:cNvPr id="0" name=""/>
        <dsp:cNvSpPr/>
      </dsp:nvSpPr>
      <dsp:spPr>
        <a:xfrm rot="20878010">
          <a:off x="3890286" y="1498313"/>
          <a:ext cx="1928141" cy="1928141"/>
        </a:xfrm>
        <a:prstGeom prst="leftCircularArrow">
          <a:avLst>
            <a:gd name="adj1" fmla="val 1465"/>
            <a:gd name="adj2" fmla="val 173395"/>
            <a:gd name="adj3" fmla="val 2882570"/>
            <a:gd name="adj4" fmla="val 9958154"/>
            <a:gd name="adj5" fmla="val 170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6BB77-E306-4674-9BE2-537E5ED00072}">
      <dsp:nvSpPr>
        <dsp:cNvPr id="0" name=""/>
        <dsp:cNvSpPr/>
      </dsp:nvSpPr>
      <dsp:spPr>
        <a:xfrm>
          <a:off x="3018284" y="1629645"/>
          <a:ext cx="1814628" cy="943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Sistematización de aportes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>
        <a:off x="3045915" y="1657276"/>
        <a:ext cx="1759366" cy="888139"/>
      </dsp:txXfrm>
    </dsp:sp>
    <dsp:sp modelId="{43CB316A-EFCF-43A8-929E-92224029F6EF}">
      <dsp:nvSpPr>
        <dsp:cNvPr id="0" name=""/>
        <dsp:cNvSpPr/>
      </dsp:nvSpPr>
      <dsp:spPr>
        <a:xfrm>
          <a:off x="5208060" y="2040480"/>
          <a:ext cx="939535" cy="9093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88A9A-461D-47D6-B49F-D6FA181EE817}">
      <dsp:nvSpPr>
        <dsp:cNvPr id="0" name=""/>
        <dsp:cNvSpPr/>
      </dsp:nvSpPr>
      <dsp:spPr>
        <a:xfrm rot="1085446">
          <a:off x="5394985" y="1160093"/>
          <a:ext cx="1823023" cy="1823023"/>
        </a:xfrm>
        <a:prstGeom prst="circularArrow">
          <a:avLst>
            <a:gd name="adj1" fmla="val 1549"/>
            <a:gd name="adj2" fmla="val 183742"/>
            <a:gd name="adj3" fmla="val 18845745"/>
            <a:gd name="adj4" fmla="val 11780509"/>
            <a:gd name="adj5" fmla="val 180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09299-AC6E-408E-B54A-6DC4C9C1AAB0}">
      <dsp:nvSpPr>
        <dsp:cNvPr id="0" name=""/>
        <dsp:cNvSpPr/>
      </dsp:nvSpPr>
      <dsp:spPr>
        <a:xfrm>
          <a:off x="4959873" y="1844564"/>
          <a:ext cx="1460692" cy="13603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Encuentros Virtuales para definición de acuerdos</a:t>
          </a:r>
          <a:endParaRPr lang="es-ES" sz="2000" kern="1200" dirty="0"/>
        </a:p>
      </dsp:txBody>
      <dsp:txXfrm>
        <a:off x="4999715" y="1884406"/>
        <a:ext cx="1381008" cy="1280618"/>
      </dsp:txXfrm>
    </dsp:sp>
    <dsp:sp modelId="{45D7E604-21C3-4D7C-AD68-664F8B521023}">
      <dsp:nvSpPr>
        <dsp:cNvPr id="0" name=""/>
        <dsp:cNvSpPr/>
      </dsp:nvSpPr>
      <dsp:spPr>
        <a:xfrm>
          <a:off x="6835919" y="1644882"/>
          <a:ext cx="874551" cy="7212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DF3BD-E0AA-4262-BE31-D1364F475EB1}">
      <dsp:nvSpPr>
        <dsp:cNvPr id="0" name=""/>
        <dsp:cNvSpPr/>
      </dsp:nvSpPr>
      <dsp:spPr>
        <a:xfrm>
          <a:off x="6514970" y="1403615"/>
          <a:ext cx="1518023" cy="121560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Publicación de acuerdos </a:t>
          </a:r>
          <a:endParaRPr lang="es-ES" sz="2000" kern="1200" dirty="0"/>
        </a:p>
      </dsp:txBody>
      <dsp:txXfrm>
        <a:off x="6550574" y="1439219"/>
        <a:ext cx="1446815" cy="1144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4A5C5-1992-4C5D-A2B0-BB2B98ED78BE}">
      <dsp:nvSpPr>
        <dsp:cNvPr id="0" name=""/>
        <dsp:cNvSpPr/>
      </dsp:nvSpPr>
      <dsp:spPr>
        <a:xfrm>
          <a:off x="3007750" y="2262981"/>
          <a:ext cx="494703" cy="1885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351" y="0"/>
              </a:lnTo>
              <a:lnTo>
                <a:pt x="247351" y="1885302"/>
              </a:lnTo>
              <a:lnTo>
                <a:pt x="494703" y="188530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206373" y="3156904"/>
        <a:ext cx="97456" cy="97456"/>
      </dsp:txXfrm>
    </dsp:sp>
    <dsp:sp modelId="{5E15BE0B-6BA9-4CB9-ABCB-16A95DEF2E92}">
      <dsp:nvSpPr>
        <dsp:cNvPr id="0" name=""/>
        <dsp:cNvSpPr/>
      </dsp:nvSpPr>
      <dsp:spPr>
        <a:xfrm>
          <a:off x="3007750" y="2262981"/>
          <a:ext cx="494703" cy="9426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351" y="0"/>
              </a:lnTo>
              <a:lnTo>
                <a:pt x="247351" y="942651"/>
              </a:lnTo>
              <a:lnTo>
                <a:pt x="494703" y="9426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228487" y="2707692"/>
        <a:ext cx="53228" cy="53228"/>
      </dsp:txXfrm>
    </dsp:sp>
    <dsp:sp modelId="{826A86D4-EF79-48B6-9397-04063BB75A85}">
      <dsp:nvSpPr>
        <dsp:cNvPr id="0" name=""/>
        <dsp:cNvSpPr/>
      </dsp:nvSpPr>
      <dsp:spPr>
        <a:xfrm>
          <a:off x="3007750" y="2217261"/>
          <a:ext cx="4947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4703" y="457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242734" y="2250613"/>
        <a:ext cx="24735" cy="24735"/>
      </dsp:txXfrm>
    </dsp:sp>
    <dsp:sp modelId="{6808C78A-C8C7-402C-8749-2A2192BB5DFB}">
      <dsp:nvSpPr>
        <dsp:cNvPr id="0" name=""/>
        <dsp:cNvSpPr/>
      </dsp:nvSpPr>
      <dsp:spPr>
        <a:xfrm>
          <a:off x="3007750" y="1320330"/>
          <a:ext cx="494703" cy="942651"/>
        </a:xfrm>
        <a:custGeom>
          <a:avLst/>
          <a:gdLst/>
          <a:ahLst/>
          <a:cxnLst/>
          <a:rect l="0" t="0" r="0" b="0"/>
          <a:pathLst>
            <a:path>
              <a:moveTo>
                <a:pt x="0" y="942651"/>
              </a:moveTo>
              <a:lnTo>
                <a:pt x="247351" y="942651"/>
              </a:lnTo>
              <a:lnTo>
                <a:pt x="247351" y="0"/>
              </a:lnTo>
              <a:lnTo>
                <a:pt x="494703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228487" y="1765041"/>
        <a:ext cx="53228" cy="53228"/>
      </dsp:txXfrm>
    </dsp:sp>
    <dsp:sp modelId="{4E641533-EE5E-4FB5-B19A-57294570DC30}">
      <dsp:nvSpPr>
        <dsp:cNvPr id="0" name=""/>
        <dsp:cNvSpPr/>
      </dsp:nvSpPr>
      <dsp:spPr>
        <a:xfrm>
          <a:off x="3007750" y="377679"/>
          <a:ext cx="494703" cy="1885302"/>
        </a:xfrm>
        <a:custGeom>
          <a:avLst/>
          <a:gdLst/>
          <a:ahLst/>
          <a:cxnLst/>
          <a:rect l="0" t="0" r="0" b="0"/>
          <a:pathLst>
            <a:path>
              <a:moveTo>
                <a:pt x="0" y="1885302"/>
              </a:moveTo>
              <a:lnTo>
                <a:pt x="247351" y="1885302"/>
              </a:lnTo>
              <a:lnTo>
                <a:pt x="247351" y="0"/>
              </a:lnTo>
              <a:lnTo>
                <a:pt x="494703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206373" y="1271602"/>
        <a:ext cx="97456" cy="97456"/>
      </dsp:txXfrm>
    </dsp:sp>
    <dsp:sp modelId="{13498F41-0E6B-4B19-89E7-573FD0C5F695}">
      <dsp:nvSpPr>
        <dsp:cNvPr id="0" name=""/>
        <dsp:cNvSpPr/>
      </dsp:nvSpPr>
      <dsp:spPr>
        <a:xfrm rot="16200000">
          <a:off x="646161" y="1885921"/>
          <a:ext cx="3969057" cy="7541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900" kern="1200" dirty="0" smtClean="0"/>
            <a:t>Retos y fines </a:t>
          </a:r>
          <a:endParaRPr lang="es-ES" sz="4900" kern="1200" dirty="0"/>
        </a:p>
      </dsp:txBody>
      <dsp:txXfrm>
        <a:off x="646161" y="1885921"/>
        <a:ext cx="3969057" cy="754120"/>
      </dsp:txXfrm>
    </dsp:sp>
    <dsp:sp modelId="{9794E406-974F-461F-9335-2FEE0326ACC3}">
      <dsp:nvSpPr>
        <dsp:cNvPr id="0" name=""/>
        <dsp:cNvSpPr/>
      </dsp:nvSpPr>
      <dsp:spPr>
        <a:xfrm>
          <a:off x="3502453" y="618"/>
          <a:ext cx="2473516" cy="7541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Contexto Latinoamericano  </a:t>
          </a:r>
          <a:endParaRPr lang="es-ES" sz="2500" kern="1200" dirty="0"/>
        </a:p>
      </dsp:txBody>
      <dsp:txXfrm>
        <a:off x="3502453" y="618"/>
        <a:ext cx="2473516" cy="754120"/>
      </dsp:txXfrm>
    </dsp:sp>
    <dsp:sp modelId="{2CE97588-143D-4B2D-904E-CFB9B45CD4A0}">
      <dsp:nvSpPr>
        <dsp:cNvPr id="0" name=""/>
        <dsp:cNvSpPr/>
      </dsp:nvSpPr>
      <dsp:spPr>
        <a:xfrm>
          <a:off x="3502453" y="943269"/>
          <a:ext cx="2473516" cy="7541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Contexto</a:t>
          </a:r>
          <a:r>
            <a:rPr lang="es-ES" sz="2500" kern="1200" baseline="0" dirty="0" smtClean="0"/>
            <a:t> Interno</a:t>
          </a:r>
          <a:endParaRPr lang="es-ES" sz="2500" kern="1200" dirty="0"/>
        </a:p>
      </dsp:txBody>
      <dsp:txXfrm>
        <a:off x="3502453" y="943269"/>
        <a:ext cx="2473516" cy="754120"/>
      </dsp:txXfrm>
    </dsp:sp>
    <dsp:sp modelId="{BCE9FFBA-8F43-4C1B-BAFB-5E6D5EA33731}">
      <dsp:nvSpPr>
        <dsp:cNvPr id="0" name=""/>
        <dsp:cNvSpPr/>
      </dsp:nvSpPr>
      <dsp:spPr>
        <a:xfrm>
          <a:off x="3502453" y="1885921"/>
          <a:ext cx="2473516" cy="7541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Retos</a:t>
          </a:r>
          <a:endParaRPr lang="es-ES" sz="2500" kern="1200" dirty="0"/>
        </a:p>
      </dsp:txBody>
      <dsp:txXfrm>
        <a:off x="3502453" y="1885921"/>
        <a:ext cx="2473516" cy="754120"/>
      </dsp:txXfrm>
    </dsp:sp>
    <dsp:sp modelId="{AF0F8244-933C-4DC2-9F19-61C9AE969FF4}">
      <dsp:nvSpPr>
        <dsp:cNvPr id="0" name=""/>
        <dsp:cNvSpPr/>
      </dsp:nvSpPr>
      <dsp:spPr>
        <a:xfrm>
          <a:off x="3502453" y="2828572"/>
          <a:ext cx="2473516" cy="7541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Fines</a:t>
          </a:r>
          <a:endParaRPr lang="es-ES" sz="2500" kern="1200" dirty="0"/>
        </a:p>
      </dsp:txBody>
      <dsp:txXfrm>
        <a:off x="3502453" y="2828572"/>
        <a:ext cx="2473516" cy="754120"/>
      </dsp:txXfrm>
    </dsp:sp>
    <dsp:sp modelId="{5CEF97EA-9358-4406-A19D-FF0ED866036D}">
      <dsp:nvSpPr>
        <dsp:cNvPr id="0" name=""/>
        <dsp:cNvSpPr/>
      </dsp:nvSpPr>
      <dsp:spPr>
        <a:xfrm>
          <a:off x="3502453" y="3771223"/>
          <a:ext cx="2473516" cy="7541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Claves de Implementación </a:t>
          </a:r>
          <a:endParaRPr lang="es-ES" sz="2500" kern="1200" dirty="0"/>
        </a:p>
      </dsp:txBody>
      <dsp:txXfrm>
        <a:off x="3502453" y="3771223"/>
        <a:ext cx="2473516" cy="754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D7A51-0253-4F12-8AAB-63A77711C949}">
      <dsp:nvSpPr>
        <dsp:cNvPr id="0" name=""/>
        <dsp:cNvSpPr/>
      </dsp:nvSpPr>
      <dsp:spPr>
        <a:xfrm>
          <a:off x="724617" y="0"/>
          <a:ext cx="5023820" cy="50238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8C9D0-B3F2-4431-BC2F-71937BC081C0}">
      <dsp:nvSpPr>
        <dsp:cNvPr id="0" name=""/>
        <dsp:cNvSpPr/>
      </dsp:nvSpPr>
      <dsp:spPr>
        <a:xfrm>
          <a:off x="1267378" y="2530167"/>
          <a:ext cx="1959289" cy="19592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Escenario: social, económico, político, educativo, cultural y religioso</a:t>
          </a:r>
          <a:endParaRPr lang="es-ES" sz="1600" kern="1200" dirty="0"/>
        </a:p>
      </dsp:txBody>
      <dsp:txXfrm>
        <a:off x="1363023" y="2625812"/>
        <a:ext cx="1767999" cy="1767999"/>
      </dsp:txXfrm>
    </dsp:sp>
    <dsp:sp modelId="{F2DA39F7-BD62-45E1-89E4-29A3ED6CDA7B}">
      <dsp:nvSpPr>
        <dsp:cNvPr id="0" name=""/>
        <dsp:cNvSpPr/>
      </dsp:nvSpPr>
      <dsp:spPr>
        <a:xfrm>
          <a:off x="1253630" y="494602"/>
          <a:ext cx="1959289" cy="19592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Cotidianidad del sector, ciudad, país y  región</a:t>
          </a:r>
          <a:endParaRPr lang="es-ES" sz="1600" kern="1200" dirty="0"/>
        </a:p>
      </dsp:txBody>
      <dsp:txXfrm>
        <a:off x="1349275" y="590247"/>
        <a:ext cx="1767999" cy="1767999"/>
      </dsp:txXfrm>
    </dsp:sp>
    <dsp:sp modelId="{797BF761-194A-431D-A176-66C9750B1B03}">
      <dsp:nvSpPr>
        <dsp:cNvPr id="0" name=""/>
        <dsp:cNvSpPr/>
      </dsp:nvSpPr>
      <dsp:spPr>
        <a:xfrm>
          <a:off x="3316717" y="514044"/>
          <a:ext cx="1959289" cy="19592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Hablar del contexto implica abordar elementos que moldean el entorno y la realidad inmediata de nuestras escuelas</a:t>
          </a:r>
          <a:endParaRPr lang="es-ES" sz="1600" kern="1200" dirty="0"/>
        </a:p>
      </dsp:txBody>
      <dsp:txXfrm>
        <a:off x="3412362" y="609689"/>
        <a:ext cx="1767999" cy="1767999"/>
      </dsp:txXfrm>
    </dsp:sp>
    <dsp:sp modelId="{3C80994F-4507-4917-9478-3F09A2AA883E}">
      <dsp:nvSpPr>
        <dsp:cNvPr id="0" name=""/>
        <dsp:cNvSpPr/>
      </dsp:nvSpPr>
      <dsp:spPr>
        <a:xfrm>
          <a:off x="3345681" y="2533484"/>
          <a:ext cx="1959289" cy="19592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Volver a los escenarios que hacen parte de nuestro quehacer y dan sentido a lo que soñamos a diario como comunidad educativa</a:t>
          </a:r>
          <a:endParaRPr lang="es-ES" sz="1600" kern="1200" dirty="0"/>
        </a:p>
      </dsp:txBody>
      <dsp:txXfrm>
        <a:off x="3441326" y="2629129"/>
        <a:ext cx="1767999" cy="17679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A37EB-709F-45C5-B1BB-E93CE3C11464}">
      <dsp:nvSpPr>
        <dsp:cNvPr id="0" name=""/>
        <dsp:cNvSpPr/>
      </dsp:nvSpPr>
      <dsp:spPr>
        <a:xfrm>
          <a:off x="1151434" y="229495"/>
          <a:ext cx="2965791" cy="2965791"/>
        </a:xfrm>
        <a:prstGeom prst="pie">
          <a:avLst>
            <a:gd name="adj1" fmla="val 16200000"/>
            <a:gd name="adj2" fmla="val 180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kern="1200" dirty="0" smtClean="0">
              <a:latin typeface="Arial Narrow" pitchFamily="34" charset="0"/>
            </a:rPr>
            <a:t>Pastoral Ignaciana</a:t>
          </a:r>
          <a:endParaRPr lang="es-CO" sz="1800" b="1" kern="1200" dirty="0">
            <a:latin typeface="Arial Narrow" pitchFamily="34" charset="0"/>
          </a:endParaRPr>
        </a:p>
      </dsp:txBody>
      <dsp:txXfrm>
        <a:off x="2714477" y="857961"/>
        <a:ext cx="1059211" cy="882676"/>
      </dsp:txXfrm>
    </dsp:sp>
    <dsp:sp modelId="{2C7BDC59-66AC-418F-973F-C5B3B22A3062}">
      <dsp:nvSpPr>
        <dsp:cNvPr id="0" name=""/>
        <dsp:cNvSpPr/>
      </dsp:nvSpPr>
      <dsp:spPr>
        <a:xfrm>
          <a:off x="1090353" y="335416"/>
          <a:ext cx="2965791" cy="296579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kern="1200" dirty="0" smtClean="0">
              <a:latin typeface="Arial Narrow" pitchFamily="34" charset="0"/>
            </a:rPr>
            <a:t>Pastoral Latinoamericana</a:t>
          </a:r>
          <a:endParaRPr lang="es-CO" sz="1800" b="1" kern="1200" dirty="0">
            <a:latin typeface="Arial Narrow" pitchFamily="34" charset="0"/>
          </a:endParaRPr>
        </a:p>
      </dsp:txBody>
      <dsp:txXfrm>
        <a:off x="1796494" y="2259650"/>
        <a:ext cx="1588816" cy="776754"/>
      </dsp:txXfrm>
    </dsp:sp>
    <dsp:sp modelId="{452196F6-EB46-46F2-8C16-7BAD272136A9}">
      <dsp:nvSpPr>
        <dsp:cNvPr id="0" name=""/>
        <dsp:cNvSpPr/>
      </dsp:nvSpPr>
      <dsp:spPr>
        <a:xfrm>
          <a:off x="1029272" y="229495"/>
          <a:ext cx="2965791" cy="2965791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kern="1200" dirty="0" smtClean="0">
              <a:latin typeface="Arial Narrow" pitchFamily="34" charset="0"/>
            </a:rPr>
            <a:t>Pastoral Educativa – Escolar  </a:t>
          </a:r>
          <a:endParaRPr lang="es-CO" sz="1800" b="1" kern="1200" dirty="0">
            <a:latin typeface="Arial Narrow" pitchFamily="34" charset="0"/>
          </a:endParaRPr>
        </a:p>
      </dsp:txBody>
      <dsp:txXfrm>
        <a:off x="1372810" y="857961"/>
        <a:ext cx="1059211" cy="882676"/>
      </dsp:txXfrm>
    </dsp:sp>
    <dsp:sp modelId="{28AC00E7-5477-42EE-8C9C-79D2C75D45E4}">
      <dsp:nvSpPr>
        <dsp:cNvPr id="0" name=""/>
        <dsp:cNvSpPr/>
      </dsp:nvSpPr>
      <dsp:spPr>
        <a:xfrm>
          <a:off x="968083" y="45899"/>
          <a:ext cx="3332984" cy="333298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C0DA-47BD-4D27-AF74-C0E760A4FD0E}">
      <dsp:nvSpPr>
        <dsp:cNvPr id="0" name=""/>
        <dsp:cNvSpPr/>
      </dsp:nvSpPr>
      <dsp:spPr>
        <a:xfrm>
          <a:off x="906757" y="151632"/>
          <a:ext cx="3332984" cy="333298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E079A-356A-4CB4-9E0D-8F20459B0C8F}">
      <dsp:nvSpPr>
        <dsp:cNvPr id="0" name=""/>
        <dsp:cNvSpPr/>
      </dsp:nvSpPr>
      <dsp:spPr>
        <a:xfrm>
          <a:off x="845431" y="45899"/>
          <a:ext cx="3332984" cy="333298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9D295-82EC-449E-874F-D176FF59A690}">
      <dsp:nvSpPr>
        <dsp:cNvPr id="0" name=""/>
        <dsp:cNvSpPr/>
      </dsp:nvSpPr>
      <dsp:spPr>
        <a:xfrm>
          <a:off x="3022126" y="-8"/>
          <a:ext cx="1808878" cy="17422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Acción Social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3287030" y="255136"/>
        <a:ext cx="1279070" cy="1231942"/>
      </dsp:txXfrm>
    </dsp:sp>
    <dsp:sp modelId="{3C1D20AB-67E5-4AEE-8BFD-92D5E0C522CA}">
      <dsp:nvSpPr>
        <dsp:cNvPr id="0" name=""/>
        <dsp:cNvSpPr/>
      </dsp:nvSpPr>
      <dsp:spPr>
        <a:xfrm rot="1677182">
          <a:off x="4734368" y="1092620"/>
          <a:ext cx="50724" cy="4412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>
        <a:off x="4735256" y="1177299"/>
        <a:ext cx="35507" cy="264734"/>
      </dsp:txXfrm>
    </dsp:sp>
    <dsp:sp modelId="{9E8AAF50-AECE-42FB-8A6D-FA7CD1C40507}">
      <dsp:nvSpPr>
        <dsp:cNvPr id="0" name=""/>
        <dsp:cNvSpPr/>
      </dsp:nvSpPr>
      <dsp:spPr>
        <a:xfrm>
          <a:off x="4674321" y="902706"/>
          <a:ext cx="1906731" cy="17422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Espiritualidad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4953555" y="1157850"/>
        <a:ext cx="1348263" cy="1231942"/>
      </dsp:txXfrm>
    </dsp:sp>
    <dsp:sp modelId="{FD0DAB4F-B63D-4C64-80A3-A302C619D7CC}">
      <dsp:nvSpPr>
        <dsp:cNvPr id="0" name=""/>
        <dsp:cNvSpPr/>
      </dsp:nvSpPr>
      <dsp:spPr>
        <a:xfrm rot="5425668">
          <a:off x="5598182" y="2465830"/>
          <a:ext cx="45381" cy="4412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 rot="10800000">
        <a:off x="5605040" y="2547268"/>
        <a:ext cx="31767" cy="264734"/>
      </dsp:txXfrm>
    </dsp:sp>
    <dsp:sp modelId="{C3F06058-FBE3-445E-8597-4260F98C66AA}">
      <dsp:nvSpPr>
        <dsp:cNvPr id="0" name=""/>
        <dsp:cNvSpPr/>
      </dsp:nvSpPr>
      <dsp:spPr>
        <a:xfrm>
          <a:off x="4709600" y="2730515"/>
          <a:ext cx="1808878" cy="17422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Vinculación con la Realidad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4974504" y="2985659"/>
        <a:ext cx="1279070" cy="1231942"/>
      </dsp:txXfrm>
    </dsp:sp>
    <dsp:sp modelId="{901B0492-9729-485C-8678-F937EFF33183}">
      <dsp:nvSpPr>
        <dsp:cNvPr id="0" name=""/>
        <dsp:cNvSpPr/>
      </dsp:nvSpPr>
      <dsp:spPr>
        <a:xfrm rot="9000000">
          <a:off x="4719933" y="3870794"/>
          <a:ext cx="91577" cy="4412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 rot="10800000">
        <a:off x="4745566" y="3952171"/>
        <a:ext cx="64104" cy="264734"/>
      </dsp:txXfrm>
    </dsp:sp>
    <dsp:sp modelId="{22FEB285-9CDC-4C0E-AB31-626A1B1FA406}">
      <dsp:nvSpPr>
        <dsp:cNvPr id="0" name=""/>
        <dsp:cNvSpPr/>
      </dsp:nvSpPr>
      <dsp:spPr>
        <a:xfrm>
          <a:off x="3008476" y="3712660"/>
          <a:ext cx="1808878" cy="17422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Experiencia de Fe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3273380" y="3967804"/>
        <a:ext cx="1279070" cy="1231942"/>
      </dsp:txXfrm>
    </dsp:sp>
    <dsp:sp modelId="{F849584D-F892-42CD-B5AA-ECA653E177D2}">
      <dsp:nvSpPr>
        <dsp:cNvPr id="0" name=""/>
        <dsp:cNvSpPr/>
      </dsp:nvSpPr>
      <dsp:spPr>
        <a:xfrm rot="12600000">
          <a:off x="3018809" y="3873386"/>
          <a:ext cx="91577" cy="4412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 rot="10800000">
        <a:off x="3044442" y="3968499"/>
        <a:ext cx="64104" cy="264734"/>
      </dsp:txXfrm>
    </dsp:sp>
    <dsp:sp modelId="{80F8E401-6DA3-4D54-A5B0-D529575A517D}">
      <dsp:nvSpPr>
        <dsp:cNvPr id="0" name=""/>
        <dsp:cNvSpPr/>
      </dsp:nvSpPr>
      <dsp:spPr>
        <a:xfrm>
          <a:off x="1307352" y="2730515"/>
          <a:ext cx="1808878" cy="17422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Experiencia Cristiana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1572256" y="2985659"/>
        <a:ext cx="1279070" cy="1231942"/>
      </dsp:txXfrm>
    </dsp:sp>
    <dsp:sp modelId="{19F3EB76-64D2-4296-ACE2-472BDA6F6E51}">
      <dsp:nvSpPr>
        <dsp:cNvPr id="0" name=""/>
        <dsp:cNvSpPr/>
      </dsp:nvSpPr>
      <dsp:spPr>
        <a:xfrm rot="16174534">
          <a:off x="2178674" y="2461779"/>
          <a:ext cx="52614" cy="4412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 rot="10800000">
        <a:off x="2186624" y="2557916"/>
        <a:ext cx="36830" cy="264734"/>
      </dsp:txXfrm>
    </dsp:sp>
    <dsp:sp modelId="{AC83CC35-2F0B-419F-8C79-900ADF1C91F7}">
      <dsp:nvSpPr>
        <dsp:cNvPr id="0" name=""/>
        <dsp:cNvSpPr/>
      </dsp:nvSpPr>
      <dsp:spPr>
        <a:xfrm>
          <a:off x="1293710" y="889059"/>
          <a:ext cx="1808878" cy="1742230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Narrow" panose="020B0606020202030204" pitchFamily="34" charset="0"/>
            </a:rPr>
            <a:t>Seguimiento de Jesús </a:t>
          </a:r>
          <a:endParaRPr lang="es-ES" sz="2000" kern="1200" dirty="0">
            <a:latin typeface="Arial Narrow" panose="020B0606020202030204" pitchFamily="34" charset="0"/>
          </a:endParaRPr>
        </a:p>
      </dsp:txBody>
      <dsp:txXfrm>
        <a:off x="1558614" y="1144203"/>
        <a:ext cx="1279070" cy="1231942"/>
      </dsp:txXfrm>
    </dsp:sp>
    <dsp:sp modelId="{DA38E77B-82E9-4AB0-9F68-A85EECA5A5F5}">
      <dsp:nvSpPr>
        <dsp:cNvPr id="0" name=""/>
        <dsp:cNvSpPr/>
      </dsp:nvSpPr>
      <dsp:spPr>
        <a:xfrm rot="19966768">
          <a:off x="3020781" y="1096052"/>
          <a:ext cx="79166" cy="441224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>
            <a:latin typeface="Arial Narrow" panose="020B0606020202030204" pitchFamily="34" charset="0"/>
          </a:endParaRPr>
        </a:p>
      </dsp:txBody>
      <dsp:txXfrm>
        <a:off x="3022096" y="1189729"/>
        <a:ext cx="55416" cy="264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3562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712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312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553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6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17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04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009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8069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15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676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98D65-B6ED-9B42-9468-0BEF690CEB44}" type="datetimeFigureOut">
              <a:rPr lang="es-ES" smtClean="0"/>
              <a:t>04/09/2016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5D857-36AB-EE48-8730-18A46E98EE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195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34146" y="1245287"/>
            <a:ext cx="5464195" cy="1115776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>
                <a:solidFill>
                  <a:schemeClr val="bg1"/>
                </a:solidFill>
                <a:latin typeface="Arial Narrow" pitchFamily="34" charset="0"/>
              </a:rPr>
              <a:t/>
            </a:r>
            <a:br>
              <a:rPr lang="es-ES" sz="36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es-ES" sz="3600" b="1" dirty="0">
                <a:solidFill>
                  <a:schemeClr val="bg1"/>
                </a:solidFill>
                <a:latin typeface="Arial Narrow" pitchFamily="34" charset="0"/>
              </a:rPr>
              <a:t>“Retos y Fines de la Pastoral Educativa Escolar Ignaciana, en los colegios de la Compañía de Jesús en Latinoamérica”</a:t>
            </a:r>
          </a:p>
        </p:txBody>
      </p:sp>
    </p:spTree>
    <p:extLst>
      <p:ext uri="{BB962C8B-B14F-4D97-AF65-F5344CB8AC3E}">
        <p14:creationId xmlns:p14="http://schemas.microsoft.com/office/powerpoint/2010/main" val="21201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Retos  __________________ ¿Cómo asumir los retos?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948424383"/>
              </p:ext>
            </p:extLst>
          </p:nvPr>
        </p:nvGraphicFramePr>
        <p:xfrm>
          <a:off x="1524000" y="1396999"/>
          <a:ext cx="6651812" cy="4960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66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Fines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089438588"/>
              </p:ext>
            </p:extLst>
          </p:nvPr>
        </p:nvGraphicFramePr>
        <p:xfrm>
          <a:off x="1524000" y="1397000"/>
          <a:ext cx="7074090" cy="511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29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Coherencia desde nuestra particularidad 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203436634"/>
              </p:ext>
            </p:extLst>
          </p:nvPr>
        </p:nvGraphicFramePr>
        <p:xfrm>
          <a:off x="1078173" y="1397000"/>
          <a:ext cx="7738281" cy="524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888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Claves para implementar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35913" y="1023386"/>
            <a:ext cx="74941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latin typeface="Arial Narrow" panose="020B0606020202030204" pitchFamily="34" charset="0"/>
              </a:rPr>
              <a:t>Plantear </a:t>
            </a:r>
            <a:r>
              <a:rPr lang="es-ES" sz="2400" dirty="0">
                <a:latin typeface="Arial Narrow" panose="020B0606020202030204" pitchFamily="34" charset="0"/>
              </a:rPr>
              <a:t>algunas sugerencias para abordar los retos al interior de la </a:t>
            </a:r>
            <a:r>
              <a:rPr lang="es-ES" sz="2400" dirty="0" smtClean="0">
                <a:latin typeface="Arial Narrow" panose="020B0606020202030204" pitchFamily="34" charset="0"/>
              </a:rPr>
              <a:t>Escuela Ignaciana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885889728"/>
              </p:ext>
            </p:extLst>
          </p:nvPr>
        </p:nvGraphicFramePr>
        <p:xfrm>
          <a:off x="935914" y="1935897"/>
          <a:ext cx="7935132" cy="434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80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 Conclusión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914400" y="1198691"/>
            <a:ext cx="7515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000" dirty="0">
              <a:latin typeface="Arial Narrow" panose="020B0606020202030204" pitchFamily="34" charset="0"/>
            </a:endParaRPr>
          </a:p>
          <a:p>
            <a:pPr marL="171450" indent="-171450" algn="just">
              <a:buFont typeface="Arial" pitchFamily="34" charset="0"/>
              <a:buChar char="•"/>
            </a:pPr>
            <a:r>
              <a:rPr lang="es-ES" sz="2000" dirty="0" smtClean="0">
                <a:latin typeface="Arial Narrow" panose="020B0606020202030204" pitchFamily="34" charset="0"/>
              </a:rPr>
              <a:t>La formulación </a:t>
            </a:r>
            <a:r>
              <a:rPr lang="es-ES" sz="2000" dirty="0">
                <a:latin typeface="Arial Narrow" panose="020B0606020202030204" pitchFamily="34" charset="0"/>
              </a:rPr>
              <a:t>de estos “retos y fines” se plantea hoy como un proyecto dirigido a las pastorales locales y que tiene como propósito fortalecer la identidad común. Los retos recuperan valores y principios Ignacianos fundamentales, con la posibilidad de configurar una fe práctica y comprometida: </a:t>
            </a:r>
            <a:endParaRPr lang="es-ES" sz="2000" dirty="0" smtClean="0">
              <a:latin typeface="Arial Narrow" panose="020B0606020202030204" pitchFamily="34" charset="0"/>
            </a:endParaRPr>
          </a:p>
          <a:p>
            <a:pPr marL="171450" indent="-171450" algn="just">
              <a:buFont typeface="Arial" pitchFamily="34" charset="0"/>
              <a:buChar char="•"/>
            </a:pPr>
            <a:endParaRPr lang="es-ES" sz="2000" dirty="0" smtClean="0">
              <a:latin typeface="Arial Narrow" panose="020B0606020202030204" pitchFamily="34" charset="0"/>
            </a:endParaRPr>
          </a:p>
          <a:p>
            <a:pPr algn="just"/>
            <a:r>
              <a:rPr lang="es-ES" sz="2400" b="1" dirty="0" smtClean="0">
                <a:latin typeface="Arial Narrow" panose="020B0606020202030204" pitchFamily="34" charset="0"/>
              </a:rPr>
              <a:t>1</a:t>
            </a:r>
            <a:r>
              <a:rPr lang="es-ES" sz="2400" b="1" dirty="0">
                <a:latin typeface="Arial Narrow" panose="020B0606020202030204" pitchFamily="34" charset="0"/>
              </a:rPr>
              <a:t>) en el seguimiento de Jesús; </a:t>
            </a:r>
            <a:endParaRPr lang="es-ES" sz="2400" b="1" dirty="0" smtClean="0">
              <a:latin typeface="Arial Narrow" panose="020B0606020202030204" pitchFamily="34" charset="0"/>
            </a:endParaRPr>
          </a:p>
          <a:p>
            <a:pPr algn="just"/>
            <a:r>
              <a:rPr lang="es-ES" sz="2400" b="1" dirty="0" smtClean="0">
                <a:latin typeface="Arial Narrow" panose="020B0606020202030204" pitchFamily="34" charset="0"/>
              </a:rPr>
              <a:t>2</a:t>
            </a:r>
            <a:r>
              <a:rPr lang="es-ES" sz="2400" b="1" dirty="0">
                <a:latin typeface="Arial Narrow" panose="020B0606020202030204" pitchFamily="34" charset="0"/>
              </a:rPr>
              <a:t>) en la proyección social y comunitaria; </a:t>
            </a:r>
            <a:endParaRPr lang="es-ES" sz="2400" b="1" dirty="0" smtClean="0">
              <a:latin typeface="Arial Narrow" panose="020B0606020202030204" pitchFamily="34" charset="0"/>
            </a:endParaRPr>
          </a:p>
          <a:p>
            <a:pPr algn="just"/>
            <a:r>
              <a:rPr lang="es-ES" sz="2400" b="1" dirty="0" smtClean="0">
                <a:latin typeface="Arial Narrow" panose="020B0606020202030204" pitchFamily="34" charset="0"/>
              </a:rPr>
              <a:t>3</a:t>
            </a:r>
            <a:r>
              <a:rPr lang="es-ES" sz="2400" b="1" dirty="0">
                <a:latin typeface="Arial Narrow" panose="020B0606020202030204" pitchFamily="34" charset="0"/>
              </a:rPr>
              <a:t>) en la espiritualidad; y, </a:t>
            </a:r>
            <a:endParaRPr lang="es-ES" sz="2400" b="1" dirty="0" smtClean="0">
              <a:latin typeface="Arial Narrow" panose="020B0606020202030204" pitchFamily="34" charset="0"/>
            </a:endParaRPr>
          </a:p>
          <a:p>
            <a:pPr algn="just"/>
            <a:r>
              <a:rPr lang="es-ES" sz="2400" b="1" dirty="0" smtClean="0">
                <a:latin typeface="Arial Narrow" panose="020B0606020202030204" pitchFamily="34" charset="0"/>
              </a:rPr>
              <a:t>4</a:t>
            </a:r>
            <a:r>
              <a:rPr lang="es-ES" sz="2400" b="1" dirty="0">
                <a:latin typeface="Arial Narrow" panose="020B0606020202030204" pitchFamily="34" charset="0"/>
              </a:rPr>
              <a:t>) en el diálogo para la diversidad y </a:t>
            </a:r>
            <a:r>
              <a:rPr lang="es-ES" sz="2400" b="1" dirty="0" smtClean="0">
                <a:latin typeface="Arial Narrow" panose="020B0606020202030204" pitchFamily="34" charset="0"/>
              </a:rPr>
              <a:t>pluralidad </a:t>
            </a:r>
          </a:p>
          <a:p>
            <a:pPr marL="171450" indent="-171450" algn="just">
              <a:buFont typeface="Arial" pitchFamily="34" charset="0"/>
              <a:buChar char="•"/>
            </a:pPr>
            <a:endParaRPr lang="es-ES" sz="2000" dirty="0">
              <a:latin typeface="Arial Narrow" panose="020B0606020202030204" pitchFamily="34" charset="0"/>
            </a:endParaRPr>
          </a:p>
          <a:p>
            <a:pPr marL="171450" indent="-171450" algn="just">
              <a:buFont typeface="Arial" pitchFamily="34" charset="0"/>
              <a:buChar char="•"/>
            </a:pPr>
            <a:r>
              <a:rPr lang="es-ES" sz="2000" dirty="0" smtClean="0">
                <a:latin typeface="Arial Narrow" panose="020B0606020202030204" pitchFamily="34" charset="0"/>
              </a:rPr>
              <a:t>Este </a:t>
            </a:r>
            <a:r>
              <a:rPr lang="es-ES" sz="2000" dirty="0">
                <a:latin typeface="Arial Narrow" panose="020B0606020202030204" pitchFamily="34" charset="0"/>
              </a:rPr>
              <a:t>documento se propone como marco de referencia y de reflexión para nuestra apuesta conjunta por una pastoral que sea capaz de responder a los </a:t>
            </a:r>
            <a:r>
              <a:rPr lang="es-ES" sz="2000" i="1" dirty="0">
                <a:latin typeface="Arial Narrow" panose="020B0606020202030204" pitchFamily="34" charset="0"/>
              </a:rPr>
              <a:t>signos de los tiempos</a:t>
            </a:r>
            <a:r>
              <a:rPr lang="es-ES" sz="2000" dirty="0">
                <a:latin typeface="Arial Narrow" panose="020B0606020202030204" pitchFamily="34" charset="0"/>
              </a:rPr>
              <a:t>, vivenciando desde la escuela la propuesta de Jesús, y el seguimiento de Jesús al estilo de Ignacio de Loyola. </a:t>
            </a:r>
          </a:p>
        </p:txBody>
      </p:sp>
    </p:spTree>
    <p:extLst>
      <p:ext uri="{BB962C8B-B14F-4D97-AF65-F5344CB8AC3E}">
        <p14:creationId xmlns:p14="http://schemas.microsoft.com/office/powerpoint/2010/main" val="17782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29552" y="1826484"/>
            <a:ext cx="751568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itchFamily="34" charset="0"/>
              <a:buChar char="•"/>
            </a:pPr>
            <a:endParaRPr lang="es-ES" sz="2800" dirty="0" smtClean="0">
              <a:latin typeface="Arial Narrow" panose="020B0606020202030204" pitchFamily="34" charset="0"/>
            </a:endParaRPr>
          </a:p>
          <a:p>
            <a:pPr algn="ctr"/>
            <a:r>
              <a:rPr lang="es-ES" sz="3600" dirty="0" smtClean="0">
                <a:latin typeface="Arial Narrow" panose="020B0606020202030204" pitchFamily="34" charset="0"/>
              </a:rPr>
              <a:t>¿Qué preguntas </a:t>
            </a:r>
            <a:r>
              <a:rPr lang="es-ES" sz="3600" dirty="0">
                <a:latin typeface="Arial Narrow" panose="020B0606020202030204" pitchFamily="34" charset="0"/>
              </a:rPr>
              <a:t>tengo </a:t>
            </a:r>
            <a:r>
              <a:rPr lang="es-ES" sz="3600" dirty="0" smtClean="0">
                <a:latin typeface="Arial Narrow" panose="020B0606020202030204" pitchFamily="34" charset="0"/>
              </a:rPr>
              <a:t>a propósito </a:t>
            </a:r>
            <a:r>
              <a:rPr lang="es-ES" sz="3600" dirty="0">
                <a:latin typeface="Arial Narrow" panose="020B0606020202030204" pitchFamily="34" charset="0"/>
              </a:rPr>
              <a:t>de </a:t>
            </a:r>
            <a:r>
              <a:rPr lang="es-ES" sz="3600" dirty="0" smtClean="0">
                <a:latin typeface="Arial Narrow" panose="020B0606020202030204" pitchFamily="34" charset="0"/>
              </a:rPr>
              <a:t>“</a:t>
            </a:r>
            <a:r>
              <a:rPr lang="es-ES" sz="3600" dirty="0">
                <a:latin typeface="Arial Narrow" panose="020B0606020202030204" pitchFamily="34" charset="0"/>
              </a:rPr>
              <a:t>Retos y Fines de la Pastoral Educativa Escolar Ignaciana, en los </a:t>
            </a:r>
            <a:r>
              <a:rPr lang="es-ES" sz="3600" dirty="0" smtClean="0">
                <a:latin typeface="Arial Narrow" panose="020B0606020202030204" pitchFamily="34" charset="0"/>
              </a:rPr>
              <a:t>Colegios </a:t>
            </a:r>
            <a:r>
              <a:rPr lang="es-ES" sz="3600" dirty="0">
                <a:latin typeface="Arial Narrow" panose="020B0606020202030204" pitchFamily="34" charset="0"/>
              </a:rPr>
              <a:t>de la Compañía de Jesús en Latinoamérica”?</a:t>
            </a:r>
          </a:p>
        </p:txBody>
      </p:sp>
    </p:spTree>
    <p:extLst>
      <p:ext uri="{BB962C8B-B14F-4D97-AF65-F5344CB8AC3E}">
        <p14:creationId xmlns:p14="http://schemas.microsoft.com/office/powerpoint/2010/main" val="342129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61143" y="1229514"/>
            <a:ext cx="7578570" cy="49831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1600" i="1" dirty="0" smtClean="0">
              <a:latin typeface="Arial Narrow" pitchFamily="34" charset="0"/>
            </a:endParaRPr>
          </a:p>
          <a:p>
            <a:pPr marL="0" indent="0">
              <a:buNone/>
            </a:pPr>
            <a:endParaRPr lang="es-ES" sz="1600" i="1" dirty="0" smtClean="0">
              <a:latin typeface="Arial Narrow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023582" y="2230737"/>
            <a:ext cx="77161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dirty="0" smtClean="0">
                <a:latin typeface="Arial Narrow" panose="020B0606020202030204" pitchFamily="34" charset="0"/>
              </a:rPr>
              <a:t>Ahora, vamos a conversar por zonas de trabajo FLACSI sobre cómo enriquecer y adaptar los Retos y Fines en la Pastoral Ignaciana de Latinoamérica, desde nuestra realidad </a:t>
            </a:r>
            <a:endParaRPr lang="es-ES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5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53490" y="1244377"/>
            <a:ext cx="4216076" cy="254253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2800" i="1" dirty="0" smtClean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es-ES" sz="2800" dirty="0" smtClean="0">
                <a:latin typeface="Arial Narrow" pitchFamily="34" charset="0"/>
              </a:rPr>
              <a:t>La construcción de un texto de consenso sobre los retos y fines para el sector pastoral y formación de los colegios en FLACSI, a la luz del documento de referencia “Retos y Fines Comunes de la Pastoral Juvenil Ignaciana” de la Provincia de España.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ES" sz="4000" b="1" dirty="0" smtClean="0">
                <a:solidFill>
                  <a:schemeClr val="bg1"/>
                </a:solidFill>
                <a:latin typeface="Arial Narrow" pitchFamily="34" charset="0"/>
              </a:rPr>
              <a:t>Antecedentes: </a:t>
            </a:r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Contexto del texto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280" y="2363492"/>
            <a:ext cx="3055803" cy="2655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3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PROCESO DE CONSTRUCCIÓN DEL TEXTO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729922"/>
              </p:ext>
            </p:extLst>
          </p:nvPr>
        </p:nvGraphicFramePr>
        <p:xfrm>
          <a:off x="457200" y="1140312"/>
          <a:ext cx="8493162" cy="4985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7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PROCESO DE CONSTRUCCIÓN DEL TEXTO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191291"/>
              </p:ext>
            </p:extLst>
          </p:nvPr>
        </p:nvGraphicFramePr>
        <p:xfrm>
          <a:off x="771837" y="1194099"/>
          <a:ext cx="8210797" cy="446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673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Estructura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861532"/>
              </p:ext>
            </p:extLst>
          </p:nvPr>
        </p:nvGraphicFramePr>
        <p:xfrm>
          <a:off x="552450" y="13906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410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Contexto Latinoamericano 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1819819324"/>
              </p:ext>
            </p:extLst>
          </p:nvPr>
        </p:nvGraphicFramePr>
        <p:xfrm>
          <a:off x="1331234" y="1258646"/>
          <a:ext cx="6906409" cy="502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0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Contexto Interno _____________________Nuestra naturaleza  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4" name="8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431051"/>
              </p:ext>
            </p:extLst>
          </p:nvPr>
        </p:nvGraphicFramePr>
        <p:xfrm>
          <a:off x="458235" y="1514633"/>
          <a:ext cx="5146499" cy="3530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4851699" y="1359000"/>
            <a:ext cx="3679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Arial Narrow" panose="020B0606020202030204" pitchFamily="34" charset="0"/>
              </a:rPr>
              <a:t>Pastoral Ignaciana: </a:t>
            </a:r>
            <a:r>
              <a:rPr lang="es-ES" dirty="0" smtClean="0">
                <a:latin typeface="Arial Narrow" panose="020B0606020202030204" pitchFamily="34" charset="0"/>
              </a:rPr>
              <a:t>experiencia cristiana del seguimiento de Jesús y la experiencia espiritual de Ignacio de Loyola </a:t>
            </a:r>
            <a:endParaRPr lang="es-ES" dirty="0">
              <a:latin typeface="Arial Narrow" panose="020B060602020203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848275" y="3076644"/>
            <a:ext cx="3578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Arial Narrow" panose="020B0606020202030204" pitchFamily="34" charset="0"/>
              </a:rPr>
              <a:t>Pastoral Educativa – Escolar:</a:t>
            </a:r>
            <a:r>
              <a:rPr lang="es-ES" dirty="0" smtClean="0">
                <a:latin typeface="Arial Narrow" panose="020B0606020202030204" pitchFamily="34" charset="0"/>
              </a:rPr>
              <a:t> nuestra acción está al interior de la escuela y se articula a toda la acción educativa. </a:t>
            </a:r>
            <a:r>
              <a:rPr lang="es-ES" dirty="0">
                <a:latin typeface="Arial Narrow" panose="020B0606020202030204" pitchFamily="34" charset="0"/>
              </a:rPr>
              <a:t>T</a:t>
            </a:r>
            <a:r>
              <a:rPr lang="es-ES" dirty="0" smtClean="0">
                <a:latin typeface="Arial Narrow" panose="020B0606020202030204" pitchFamily="34" charset="0"/>
              </a:rPr>
              <a:t>ambién promueve el aprendizaje</a:t>
            </a:r>
            <a:endParaRPr lang="es-ES" dirty="0">
              <a:latin typeface="Arial Narrow" panose="020B060602020203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02062" y="4916244"/>
            <a:ext cx="3470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Arial Narrow" panose="020B0606020202030204" pitchFamily="34" charset="0"/>
              </a:rPr>
              <a:t>Pastoral Latinoamericana: </a:t>
            </a:r>
            <a:r>
              <a:rPr lang="es-ES" dirty="0">
                <a:latin typeface="Arial Narrow" panose="020B0606020202030204" pitchFamily="34" charset="0"/>
              </a:rPr>
              <a:t>e</a:t>
            </a:r>
            <a:r>
              <a:rPr lang="es-ES" dirty="0" smtClean="0">
                <a:latin typeface="Arial Narrow" panose="020B0606020202030204" pitchFamily="34" charset="0"/>
              </a:rPr>
              <a:t>s la región Latinoamericana la que nos otorga una línea de base para nuestra acción pastoral </a:t>
            </a:r>
            <a:endParaRPr lang="es-E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Contexto Interno _____Nuestra naturaleza ____ Pastoral Ignaciana  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825099063"/>
              </p:ext>
            </p:extLst>
          </p:nvPr>
        </p:nvGraphicFramePr>
        <p:xfrm>
          <a:off x="1023582" y="1172584"/>
          <a:ext cx="7874758" cy="523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58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771837" y="398706"/>
            <a:ext cx="7658247" cy="594659"/>
          </a:xfr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s-ES" sz="2400" b="1" dirty="0" smtClean="0">
                <a:solidFill>
                  <a:schemeClr val="bg1"/>
                </a:solidFill>
                <a:latin typeface="Arial Narrow" pitchFamily="34" charset="0"/>
              </a:rPr>
              <a:t>Retos </a:t>
            </a:r>
            <a:endParaRPr lang="es-ES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408169419"/>
              </p:ext>
            </p:extLst>
          </p:nvPr>
        </p:nvGraphicFramePr>
        <p:xfrm>
          <a:off x="896398" y="1364776"/>
          <a:ext cx="7533686" cy="5104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23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588</Words>
  <Application>Microsoft Office PowerPoint</Application>
  <PresentationFormat>Presentación en pantalla (4:3)</PresentationFormat>
  <Paragraphs>92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 “Retos y Fines de la Pastoral Educativa Escolar Ignaciana, en los colegios de la Compañía de Jesús en Latinoamérica”</vt:lpstr>
      <vt:lpstr>Antecedentes: Contexto del texto </vt:lpstr>
      <vt:lpstr>PROCESO DE CONSTRUCCIÓN DEL TEXTO</vt:lpstr>
      <vt:lpstr>PROCESO DE CONSTRUCCIÓN DEL TEXTO</vt:lpstr>
      <vt:lpstr>Estructura </vt:lpstr>
      <vt:lpstr>Contexto Latinoamericano  </vt:lpstr>
      <vt:lpstr>Contexto Interno _____________________Nuestra naturaleza   </vt:lpstr>
      <vt:lpstr>Contexto Interno _____Nuestra naturaleza ____ Pastoral Ignaciana   </vt:lpstr>
      <vt:lpstr>Retos </vt:lpstr>
      <vt:lpstr>Retos  __________________ ¿Cómo asumir los retos? </vt:lpstr>
      <vt:lpstr>Fines </vt:lpstr>
      <vt:lpstr>Coherencia desde nuestra particularidad  </vt:lpstr>
      <vt:lpstr>Claves para implementar </vt:lpstr>
      <vt:lpstr> Conclusión</vt:lpstr>
      <vt:lpstr>Presentación de PowerPoint</vt:lpstr>
      <vt:lpstr>Presentación de PowerPoint</vt:lpstr>
    </vt:vector>
  </TitlesOfParts>
  <Company>FLACSI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Programa/Proyecto</dc:title>
  <dc:creator>Javier González</dc:creator>
  <cp:lastModifiedBy>CJ-04</cp:lastModifiedBy>
  <cp:revision>53</cp:revision>
  <dcterms:created xsi:type="dcterms:W3CDTF">2015-08-18T18:18:42Z</dcterms:created>
  <dcterms:modified xsi:type="dcterms:W3CDTF">2016-09-04T19:20:23Z</dcterms:modified>
</cp:coreProperties>
</file>