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ppt" ContentType="application/vnd.ms-powerpoint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3" r:id="rId3"/>
    <p:sldMasterId id="2147483697" r:id="rId4"/>
    <p:sldMasterId id="2147483709" r:id="rId5"/>
    <p:sldMasterId id="2147483748" r:id="rId6"/>
    <p:sldMasterId id="2147483761" r:id="rId7"/>
  </p:sldMasterIdLst>
  <p:notesMasterIdLst>
    <p:notesMasterId r:id="rId38"/>
  </p:notesMasterIdLst>
  <p:sldIdLst>
    <p:sldId id="441" r:id="rId8"/>
    <p:sldId id="474" r:id="rId9"/>
    <p:sldId id="343" r:id="rId10"/>
    <p:sldId id="256" r:id="rId11"/>
    <p:sldId id="344" r:id="rId12"/>
    <p:sldId id="442" r:id="rId13"/>
    <p:sldId id="346" r:id="rId14"/>
    <p:sldId id="347" r:id="rId15"/>
    <p:sldId id="298" r:id="rId16"/>
    <p:sldId id="361" r:id="rId17"/>
    <p:sldId id="434" r:id="rId18"/>
    <p:sldId id="385" r:id="rId19"/>
    <p:sldId id="392" r:id="rId20"/>
    <p:sldId id="440" r:id="rId21"/>
    <p:sldId id="271" r:id="rId22"/>
    <p:sldId id="447" r:id="rId23"/>
    <p:sldId id="452" r:id="rId24"/>
    <p:sldId id="443" r:id="rId25"/>
    <p:sldId id="444" r:id="rId26"/>
    <p:sldId id="450" r:id="rId27"/>
    <p:sldId id="467" r:id="rId28"/>
    <p:sldId id="455" r:id="rId29"/>
    <p:sldId id="451" r:id="rId30"/>
    <p:sldId id="470" r:id="rId31"/>
    <p:sldId id="466" r:id="rId32"/>
    <p:sldId id="473" r:id="rId33"/>
    <p:sldId id="461" r:id="rId34"/>
    <p:sldId id="472" r:id="rId35"/>
    <p:sldId id="475" r:id="rId36"/>
    <p:sldId id="453" r:id="rId3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FF"/>
    <a:srgbClr val="00FF00"/>
    <a:srgbClr val="990033"/>
    <a:srgbClr val="FF0066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0" d="100"/>
        <a:sy n="4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5DA933-6932-4015-946F-CC77535DAC63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75D8E1CA-0640-4A5D-B8F8-BF23A40A7F52}">
      <dgm:prSet phldrT="[Texto]"/>
      <dgm:spPr/>
      <dgm:t>
        <a:bodyPr/>
        <a:lstStyle/>
        <a:p>
          <a:r>
            <a:rPr lang="pt-BR" b="1" dirty="0" smtClean="0"/>
            <a:t>ESPIRITUALIDAD INCULTURADA Y SERVICO A LA IGLESIA </a:t>
          </a:r>
          <a:endParaRPr lang="pt-BR" b="1" dirty="0"/>
        </a:p>
      </dgm:t>
    </dgm:pt>
    <dgm:pt modelId="{93981DDD-EB50-4E03-ABF6-6D104B90A519}" type="parTrans" cxnId="{200C2E81-2543-47D3-9E61-4FD97376E579}">
      <dgm:prSet/>
      <dgm:spPr/>
      <dgm:t>
        <a:bodyPr/>
        <a:lstStyle/>
        <a:p>
          <a:endParaRPr lang="pt-BR"/>
        </a:p>
      </dgm:t>
    </dgm:pt>
    <dgm:pt modelId="{067FA3DE-A003-4657-AADE-C987FC91E087}" type="sibTrans" cxnId="{200C2E81-2543-47D3-9E61-4FD97376E579}">
      <dgm:prSet/>
      <dgm:spPr/>
      <dgm:t>
        <a:bodyPr/>
        <a:lstStyle/>
        <a:p>
          <a:endParaRPr lang="pt-BR"/>
        </a:p>
      </dgm:t>
    </dgm:pt>
    <dgm:pt modelId="{DD5D386C-BDC4-4F1D-ACD7-57ABB7D923C8}">
      <dgm:prSet phldrT="[Texto]"/>
      <dgm:spPr/>
      <dgm:t>
        <a:bodyPr/>
        <a:lstStyle/>
        <a:p>
          <a:r>
            <a:rPr lang="pt-BR" b="1" dirty="0" smtClean="0"/>
            <a:t>REFLEXION, SISTEMATIZACION, INVESTIGACION E INCIDENCIA</a:t>
          </a:r>
          <a:endParaRPr lang="pt-BR" b="1" dirty="0"/>
        </a:p>
      </dgm:t>
    </dgm:pt>
    <dgm:pt modelId="{9E0448CF-4F21-4B81-80C4-30E8946B4EC0}" type="sibTrans" cxnId="{0EAD6ACF-A3A6-4B93-9EE3-7A76475F55ED}">
      <dgm:prSet/>
      <dgm:spPr/>
      <dgm:t>
        <a:bodyPr/>
        <a:lstStyle/>
        <a:p>
          <a:endParaRPr lang="pt-BR"/>
        </a:p>
      </dgm:t>
    </dgm:pt>
    <dgm:pt modelId="{33E33BF8-3B16-423F-AC43-AF8E44AC1894}" type="parTrans" cxnId="{0EAD6ACF-A3A6-4B93-9EE3-7A76475F55ED}">
      <dgm:prSet/>
      <dgm:spPr/>
      <dgm:t>
        <a:bodyPr/>
        <a:lstStyle/>
        <a:p>
          <a:endParaRPr lang="pt-BR"/>
        </a:p>
      </dgm:t>
    </dgm:pt>
    <dgm:pt modelId="{6388619B-6C63-40D5-A5EB-C57A4F9318B3}">
      <dgm:prSet phldrT="[Texto]"/>
      <dgm:spPr/>
      <dgm:t>
        <a:bodyPr/>
        <a:lstStyle/>
        <a:p>
          <a:r>
            <a:rPr lang="pt-BR" b="1" dirty="0" smtClean="0"/>
            <a:t>SENSIBILIZACION, FORMACION Y EDUCACION</a:t>
          </a:r>
          <a:endParaRPr lang="pt-BR" b="1" dirty="0"/>
        </a:p>
      </dgm:t>
    </dgm:pt>
    <dgm:pt modelId="{7D0D7DA6-DF2A-4194-85FE-3BCF6187FBF8}" type="sibTrans" cxnId="{0A07BCC4-F867-47A5-9E88-353FC754097E}">
      <dgm:prSet/>
      <dgm:spPr/>
      <dgm:t>
        <a:bodyPr/>
        <a:lstStyle/>
        <a:p>
          <a:endParaRPr lang="pt-BR"/>
        </a:p>
      </dgm:t>
    </dgm:pt>
    <dgm:pt modelId="{9D05B0AC-C322-460A-8F07-3D10AF7DBB1E}" type="parTrans" cxnId="{0A07BCC4-F867-47A5-9E88-353FC754097E}">
      <dgm:prSet/>
      <dgm:spPr/>
      <dgm:t>
        <a:bodyPr/>
        <a:lstStyle/>
        <a:p>
          <a:endParaRPr lang="pt-BR"/>
        </a:p>
      </dgm:t>
    </dgm:pt>
    <dgm:pt modelId="{F734D4DE-DDC5-4AF4-B4B4-B74474EAD61E}">
      <dgm:prSet phldrT="[Texto]" custT="1"/>
      <dgm:spPr/>
      <dgm:t>
        <a:bodyPr/>
        <a:lstStyle/>
        <a:p>
          <a:r>
            <a:rPr lang="pt-BR" sz="2400" b="1" dirty="0" smtClean="0"/>
            <a:t>PUEBLOS INDIGENAS Y AMBIENTE SOSTENIBLE</a:t>
          </a:r>
          <a:endParaRPr lang="pt-BR" sz="2400" b="1" dirty="0"/>
        </a:p>
      </dgm:t>
    </dgm:pt>
    <dgm:pt modelId="{AE4D659D-B5C7-43A2-83BA-C606A448CF20}" type="sibTrans" cxnId="{13009676-0358-44F5-81B7-8EB6EEAF4CD6}">
      <dgm:prSet/>
      <dgm:spPr/>
      <dgm:t>
        <a:bodyPr/>
        <a:lstStyle/>
        <a:p>
          <a:endParaRPr lang="pt-BR"/>
        </a:p>
      </dgm:t>
    </dgm:pt>
    <dgm:pt modelId="{76E70DFC-6AD6-43C1-9C85-B70637C407A3}" type="parTrans" cxnId="{13009676-0358-44F5-81B7-8EB6EEAF4CD6}">
      <dgm:prSet/>
      <dgm:spPr/>
      <dgm:t>
        <a:bodyPr/>
        <a:lstStyle/>
        <a:p>
          <a:endParaRPr lang="pt-BR"/>
        </a:p>
      </dgm:t>
    </dgm:pt>
    <dgm:pt modelId="{D37ED2DA-D264-460B-A854-CFE206B1E00B}" type="pres">
      <dgm:prSet presAssocID="{795DA933-6932-4015-946F-CC77535DAC6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A93B5837-D872-4E0D-80AD-160C6989221D}" type="pres">
      <dgm:prSet presAssocID="{F734D4DE-DDC5-4AF4-B4B4-B74474EAD61E}" presName="hierRoot1" presStyleCnt="0">
        <dgm:presLayoutVars>
          <dgm:hierBranch val="init"/>
        </dgm:presLayoutVars>
      </dgm:prSet>
      <dgm:spPr/>
    </dgm:pt>
    <dgm:pt modelId="{A2C96606-7C6A-4FA9-B153-D0EA8BA0E6A4}" type="pres">
      <dgm:prSet presAssocID="{F734D4DE-DDC5-4AF4-B4B4-B74474EAD61E}" presName="rootComposite1" presStyleCnt="0"/>
      <dgm:spPr/>
    </dgm:pt>
    <dgm:pt modelId="{94CAE92E-76BC-42E5-94A9-2E996D3D1AAE}" type="pres">
      <dgm:prSet presAssocID="{F734D4DE-DDC5-4AF4-B4B4-B74474EAD61E}" presName="rootText1" presStyleLbl="node0" presStyleIdx="0" presStyleCnt="1" custScaleX="333869" custScaleY="62920" custLinFactY="-5283" custLinFactNeighborX="-20714" custLinFactNeighborY="-10000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D8041650-D531-4760-8E12-8A29D8384E92}" type="pres">
      <dgm:prSet presAssocID="{F734D4DE-DDC5-4AF4-B4B4-B74474EAD61E}" presName="rootConnector1" presStyleLbl="node1" presStyleIdx="0" presStyleCnt="0"/>
      <dgm:spPr/>
      <dgm:t>
        <a:bodyPr/>
        <a:lstStyle/>
        <a:p>
          <a:endParaRPr lang="pt-BR"/>
        </a:p>
      </dgm:t>
    </dgm:pt>
    <dgm:pt modelId="{5789B0EB-1040-454E-8EE2-2C859CAD4836}" type="pres">
      <dgm:prSet presAssocID="{F734D4DE-DDC5-4AF4-B4B4-B74474EAD61E}" presName="hierChild2" presStyleCnt="0"/>
      <dgm:spPr/>
    </dgm:pt>
    <dgm:pt modelId="{455EBEE3-D6EE-49A8-A2F0-D62DF940D4A8}" type="pres">
      <dgm:prSet presAssocID="{9D05B0AC-C322-460A-8F07-3D10AF7DBB1E}" presName="Name37" presStyleLbl="parChTrans1D2" presStyleIdx="0" presStyleCnt="3"/>
      <dgm:spPr/>
      <dgm:t>
        <a:bodyPr/>
        <a:lstStyle/>
        <a:p>
          <a:endParaRPr lang="pt-BR"/>
        </a:p>
      </dgm:t>
    </dgm:pt>
    <dgm:pt modelId="{4B80B9AB-9A9B-41F6-95BC-AFC8EDF0AACD}" type="pres">
      <dgm:prSet presAssocID="{6388619B-6C63-40D5-A5EB-C57A4F9318B3}" presName="hierRoot2" presStyleCnt="0">
        <dgm:presLayoutVars>
          <dgm:hierBranch val="init"/>
        </dgm:presLayoutVars>
      </dgm:prSet>
      <dgm:spPr/>
    </dgm:pt>
    <dgm:pt modelId="{9CA01A6D-90B6-4142-A108-8832F6645B5F}" type="pres">
      <dgm:prSet presAssocID="{6388619B-6C63-40D5-A5EB-C57A4F9318B3}" presName="rootComposite" presStyleCnt="0"/>
      <dgm:spPr/>
    </dgm:pt>
    <dgm:pt modelId="{82AFEEA4-3277-4C61-932B-B28F2AF908D5}" type="pres">
      <dgm:prSet presAssocID="{6388619B-6C63-40D5-A5EB-C57A4F9318B3}" presName="rootText" presStyleLbl="node2" presStyleIdx="0" presStyleCnt="3" custScaleY="111972" custLinFactY="-22174" custLinFactNeighborX="5963" custLinFactNeighborY="-10000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28EC3EAF-87C9-419D-9B24-4DACB401832F}" type="pres">
      <dgm:prSet presAssocID="{6388619B-6C63-40D5-A5EB-C57A4F9318B3}" presName="rootConnector" presStyleLbl="node2" presStyleIdx="0" presStyleCnt="3"/>
      <dgm:spPr/>
      <dgm:t>
        <a:bodyPr/>
        <a:lstStyle/>
        <a:p>
          <a:endParaRPr lang="pt-BR"/>
        </a:p>
      </dgm:t>
    </dgm:pt>
    <dgm:pt modelId="{EF4C2CF7-98A0-4F86-94BB-261853904696}" type="pres">
      <dgm:prSet presAssocID="{6388619B-6C63-40D5-A5EB-C57A4F9318B3}" presName="hierChild4" presStyleCnt="0"/>
      <dgm:spPr/>
    </dgm:pt>
    <dgm:pt modelId="{26C13DE5-2CCC-44E6-8641-E8C0060F6291}" type="pres">
      <dgm:prSet presAssocID="{6388619B-6C63-40D5-A5EB-C57A4F9318B3}" presName="hierChild5" presStyleCnt="0"/>
      <dgm:spPr/>
    </dgm:pt>
    <dgm:pt modelId="{75E63495-B17E-40C0-8F96-E86096246744}" type="pres">
      <dgm:prSet presAssocID="{33E33BF8-3B16-423F-AC43-AF8E44AC1894}" presName="Name37" presStyleLbl="parChTrans1D2" presStyleIdx="1" presStyleCnt="3"/>
      <dgm:spPr/>
      <dgm:t>
        <a:bodyPr/>
        <a:lstStyle/>
        <a:p>
          <a:endParaRPr lang="pt-BR"/>
        </a:p>
      </dgm:t>
    </dgm:pt>
    <dgm:pt modelId="{77DC7F2E-4100-412C-B26D-7A732CDF7480}" type="pres">
      <dgm:prSet presAssocID="{DD5D386C-BDC4-4F1D-ACD7-57ABB7D923C8}" presName="hierRoot2" presStyleCnt="0">
        <dgm:presLayoutVars>
          <dgm:hierBranch val="init"/>
        </dgm:presLayoutVars>
      </dgm:prSet>
      <dgm:spPr/>
    </dgm:pt>
    <dgm:pt modelId="{752D4839-5AA5-4702-8F5C-0DFD7C7E3CDB}" type="pres">
      <dgm:prSet presAssocID="{DD5D386C-BDC4-4F1D-ACD7-57ABB7D923C8}" presName="rootComposite" presStyleCnt="0"/>
      <dgm:spPr/>
    </dgm:pt>
    <dgm:pt modelId="{268B1416-7A2B-4154-A52F-D4307C7C3CD8}" type="pres">
      <dgm:prSet presAssocID="{DD5D386C-BDC4-4F1D-ACD7-57ABB7D923C8}" presName="rootText" presStyleLbl="node2" presStyleIdx="1" presStyleCnt="3" custScaleY="135915" custLinFactY="-22174" custLinFactNeighborX="449" custLinFactNeighborY="-10000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B352061D-ECF2-4D58-9ADC-277EBCF55C2B}" type="pres">
      <dgm:prSet presAssocID="{DD5D386C-BDC4-4F1D-ACD7-57ABB7D923C8}" presName="rootConnector" presStyleLbl="node2" presStyleIdx="1" presStyleCnt="3"/>
      <dgm:spPr/>
      <dgm:t>
        <a:bodyPr/>
        <a:lstStyle/>
        <a:p>
          <a:endParaRPr lang="pt-BR"/>
        </a:p>
      </dgm:t>
    </dgm:pt>
    <dgm:pt modelId="{274FDF22-DFEA-4E56-A6B7-26B70F004659}" type="pres">
      <dgm:prSet presAssocID="{DD5D386C-BDC4-4F1D-ACD7-57ABB7D923C8}" presName="hierChild4" presStyleCnt="0"/>
      <dgm:spPr/>
    </dgm:pt>
    <dgm:pt modelId="{28E7710F-D358-464C-8DD4-188F29644892}" type="pres">
      <dgm:prSet presAssocID="{DD5D386C-BDC4-4F1D-ACD7-57ABB7D923C8}" presName="hierChild5" presStyleCnt="0"/>
      <dgm:spPr/>
    </dgm:pt>
    <dgm:pt modelId="{11F9DF5E-9B5A-4BB9-AA28-B14744FF6BD8}" type="pres">
      <dgm:prSet presAssocID="{93981DDD-EB50-4E03-ABF6-6D104B90A519}" presName="Name37" presStyleLbl="parChTrans1D2" presStyleIdx="2" presStyleCnt="3"/>
      <dgm:spPr/>
      <dgm:t>
        <a:bodyPr/>
        <a:lstStyle/>
        <a:p>
          <a:endParaRPr lang="pt-BR"/>
        </a:p>
      </dgm:t>
    </dgm:pt>
    <dgm:pt modelId="{39A3FAEF-CA14-4742-B1C9-6E2304375F9C}" type="pres">
      <dgm:prSet presAssocID="{75D8E1CA-0640-4A5D-B8F8-BF23A40A7F52}" presName="hierRoot2" presStyleCnt="0">
        <dgm:presLayoutVars>
          <dgm:hierBranch val="init"/>
        </dgm:presLayoutVars>
      </dgm:prSet>
      <dgm:spPr/>
    </dgm:pt>
    <dgm:pt modelId="{54DB86F1-11F4-4F68-B36E-978E73056DDD}" type="pres">
      <dgm:prSet presAssocID="{75D8E1CA-0640-4A5D-B8F8-BF23A40A7F52}" presName="rootComposite" presStyleCnt="0"/>
      <dgm:spPr/>
    </dgm:pt>
    <dgm:pt modelId="{3BB99114-DAC8-4941-BF36-0293CFA91E28}" type="pres">
      <dgm:prSet presAssocID="{75D8E1CA-0640-4A5D-B8F8-BF23A40A7F52}" presName="rootText" presStyleLbl="node2" presStyleIdx="2" presStyleCnt="3" custScaleY="159858" custLinFactY="-22174" custLinFactNeighborX="-5587" custLinFactNeighborY="-10000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7FCECF78-9AB1-4A7B-BC98-C32CDC075DF5}" type="pres">
      <dgm:prSet presAssocID="{75D8E1CA-0640-4A5D-B8F8-BF23A40A7F52}" presName="rootConnector" presStyleLbl="node2" presStyleIdx="2" presStyleCnt="3"/>
      <dgm:spPr/>
      <dgm:t>
        <a:bodyPr/>
        <a:lstStyle/>
        <a:p>
          <a:endParaRPr lang="pt-BR"/>
        </a:p>
      </dgm:t>
    </dgm:pt>
    <dgm:pt modelId="{03435D93-D4D1-4661-8745-A6187FF4AD20}" type="pres">
      <dgm:prSet presAssocID="{75D8E1CA-0640-4A5D-B8F8-BF23A40A7F52}" presName="hierChild4" presStyleCnt="0"/>
      <dgm:spPr/>
    </dgm:pt>
    <dgm:pt modelId="{0F18CE11-6A86-402A-BD24-DCBDCDC309CC}" type="pres">
      <dgm:prSet presAssocID="{75D8E1CA-0640-4A5D-B8F8-BF23A40A7F52}" presName="hierChild5" presStyleCnt="0"/>
      <dgm:spPr/>
    </dgm:pt>
    <dgm:pt modelId="{A71268C2-7FF1-4FC8-A929-D2CBD9375D55}" type="pres">
      <dgm:prSet presAssocID="{F734D4DE-DDC5-4AF4-B4B4-B74474EAD61E}" presName="hierChild3" presStyleCnt="0"/>
      <dgm:spPr/>
    </dgm:pt>
  </dgm:ptLst>
  <dgm:cxnLst>
    <dgm:cxn modelId="{13009676-0358-44F5-81B7-8EB6EEAF4CD6}" srcId="{795DA933-6932-4015-946F-CC77535DAC63}" destId="{F734D4DE-DDC5-4AF4-B4B4-B74474EAD61E}" srcOrd="0" destOrd="0" parTransId="{76E70DFC-6AD6-43C1-9C85-B70637C407A3}" sibTransId="{AE4D659D-B5C7-43A2-83BA-C606A448CF20}"/>
    <dgm:cxn modelId="{D3CC0591-5A1C-4078-9836-0AE745EF1104}" type="presOf" srcId="{6388619B-6C63-40D5-A5EB-C57A4F9318B3}" destId="{28EC3EAF-87C9-419D-9B24-4DACB401832F}" srcOrd="1" destOrd="0" presId="urn:microsoft.com/office/officeart/2005/8/layout/orgChart1"/>
    <dgm:cxn modelId="{0A07BCC4-F867-47A5-9E88-353FC754097E}" srcId="{F734D4DE-DDC5-4AF4-B4B4-B74474EAD61E}" destId="{6388619B-6C63-40D5-A5EB-C57A4F9318B3}" srcOrd="0" destOrd="0" parTransId="{9D05B0AC-C322-460A-8F07-3D10AF7DBB1E}" sibTransId="{7D0D7DA6-DF2A-4194-85FE-3BCF6187FBF8}"/>
    <dgm:cxn modelId="{65867818-27EB-4ACE-A99E-2BF0AE350884}" type="presOf" srcId="{F734D4DE-DDC5-4AF4-B4B4-B74474EAD61E}" destId="{D8041650-D531-4760-8E12-8A29D8384E92}" srcOrd="1" destOrd="0" presId="urn:microsoft.com/office/officeart/2005/8/layout/orgChart1"/>
    <dgm:cxn modelId="{732E94BF-6FA3-4B13-831A-A130A40A8A3D}" type="presOf" srcId="{6388619B-6C63-40D5-A5EB-C57A4F9318B3}" destId="{82AFEEA4-3277-4C61-932B-B28F2AF908D5}" srcOrd="0" destOrd="0" presId="urn:microsoft.com/office/officeart/2005/8/layout/orgChart1"/>
    <dgm:cxn modelId="{200C2E81-2543-47D3-9E61-4FD97376E579}" srcId="{F734D4DE-DDC5-4AF4-B4B4-B74474EAD61E}" destId="{75D8E1CA-0640-4A5D-B8F8-BF23A40A7F52}" srcOrd="2" destOrd="0" parTransId="{93981DDD-EB50-4E03-ABF6-6D104B90A519}" sibTransId="{067FA3DE-A003-4657-AADE-C987FC91E087}"/>
    <dgm:cxn modelId="{58EBB5CD-CFF1-43BF-95DE-70180D372F1C}" type="presOf" srcId="{795DA933-6932-4015-946F-CC77535DAC63}" destId="{D37ED2DA-D264-460B-A854-CFE206B1E00B}" srcOrd="0" destOrd="0" presId="urn:microsoft.com/office/officeart/2005/8/layout/orgChart1"/>
    <dgm:cxn modelId="{A6F81529-CAD6-417A-ADCE-CBA95F9A75B9}" type="presOf" srcId="{9D05B0AC-C322-460A-8F07-3D10AF7DBB1E}" destId="{455EBEE3-D6EE-49A8-A2F0-D62DF940D4A8}" srcOrd="0" destOrd="0" presId="urn:microsoft.com/office/officeart/2005/8/layout/orgChart1"/>
    <dgm:cxn modelId="{0C41532C-0429-42A1-A8B7-36046B145F58}" type="presOf" srcId="{93981DDD-EB50-4E03-ABF6-6D104B90A519}" destId="{11F9DF5E-9B5A-4BB9-AA28-B14744FF6BD8}" srcOrd="0" destOrd="0" presId="urn:microsoft.com/office/officeart/2005/8/layout/orgChart1"/>
    <dgm:cxn modelId="{80250D6E-7191-4A3C-8E57-3AA1D5084B5E}" type="presOf" srcId="{75D8E1CA-0640-4A5D-B8F8-BF23A40A7F52}" destId="{3BB99114-DAC8-4941-BF36-0293CFA91E28}" srcOrd="0" destOrd="0" presId="urn:microsoft.com/office/officeart/2005/8/layout/orgChart1"/>
    <dgm:cxn modelId="{8F09612D-4CD0-4466-912E-8E2F8C397911}" type="presOf" srcId="{33E33BF8-3B16-423F-AC43-AF8E44AC1894}" destId="{75E63495-B17E-40C0-8F96-E86096246744}" srcOrd="0" destOrd="0" presId="urn:microsoft.com/office/officeart/2005/8/layout/orgChart1"/>
    <dgm:cxn modelId="{2DABA2F8-358C-4096-A46F-F8FD2A7B8964}" type="presOf" srcId="{F734D4DE-DDC5-4AF4-B4B4-B74474EAD61E}" destId="{94CAE92E-76BC-42E5-94A9-2E996D3D1AAE}" srcOrd="0" destOrd="0" presId="urn:microsoft.com/office/officeart/2005/8/layout/orgChart1"/>
    <dgm:cxn modelId="{088EF697-DBC6-4C30-AE8A-B0EB2200F2DB}" type="presOf" srcId="{75D8E1CA-0640-4A5D-B8F8-BF23A40A7F52}" destId="{7FCECF78-9AB1-4A7B-BC98-C32CDC075DF5}" srcOrd="1" destOrd="0" presId="urn:microsoft.com/office/officeart/2005/8/layout/orgChart1"/>
    <dgm:cxn modelId="{6218967D-7D90-4291-8E83-BF075361E43C}" type="presOf" srcId="{DD5D386C-BDC4-4F1D-ACD7-57ABB7D923C8}" destId="{268B1416-7A2B-4154-A52F-D4307C7C3CD8}" srcOrd="0" destOrd="0" presId="urn:microsoft.com/office/officeart/2005/8/layout/orgChart1"/>
    <dgm:cxn modelId="{0EAD6ACF-A3A6-4B93-9EE3-7A76475F55ED}" srcId="{F734D4DE-DDC5-4AF4-B4B4-B74474EAD61E}" destId="{DD5D386C-BDC4-4F1D-ACD7-57ABB7D923C8}" srcOrd="1" destOrd="0" parTransId="{33E33BF8-3B16-423F-AC43-AF8E44AC1894}" sibTransId="{9E0448CF-4F21-4B81-80C4-30E8946B4EC0}"/>
    <dgm:cxn modelId="{1276E2EA-FB08-4F93-934F-514EA89EA9A1}" type="presOf" srcId="{DD5D386C-BDC4-4F1D-ACD7-57ABB7D923C8}" destId="{B352061D-ECF2-4D58-9ADC-277EBCF55C2B}" srcOrd="1" destOrd="0" presId="urn:microsoft.com/office/officeart/2005/8/layout/orgChart1"/>
    <dgm:cxn modelId="{A3099188-6066-4637-BF8E-201228D9C2B6}" type="presParOf" srcId="{D37ED2DA-D264-460B-A854-CFE206B1E00B}" destId="{A93B5837-D872-4E0D-80AD-160C6989221D}" srcOrd="0" destOrd="0" presId="urn:microsoft.com/office/officeart/2005/8/layout/orgChart1"/>
    <dgm:cxn modelId="{C0193EBE-D005-4893-8092-0D5D81B3C29A}" type="presParOf" srcId="{A93B5837-D872-4E0D-80AD-160C6989221D}" destId="{A2C96606-7C6A-4FA9-B153-D0EA8BA0E6A4}" srcOrd="0" destOrd="0" presId="urn:microsoft.com/office/officeart/2005/8/layout/orgChart1"/>
    <dgm:cxn modelId="{BA50B50B-2E7A-45F0-A65C-1631BF610667}" type="presParOf" srcId="{A2C96606-7C6A-4FA9-B153-D0EA8BA0E6A4}" destId="{94CAE92E-76BC-42E5-94A9-2E996D3D1AAE}" srcOrd="0" destOrd="0" presId="urn:microsoft.com/office/officeart/2005/8/layout/orgChart1"/>
    <dgm:cxn modelId="{C8501696-4829-4F93-B438-369B2808C221}" type="presParOf" srcId="{A2C96606-7C6A-4FA9-B153-D0EA8BA0E6A4}" destId="{D8041650-D531-4760-8E12-8A29D8384E92}" srcOrd="1" destOrd="0" presId="urn:microsoft.com/office/officeart/2005/8/layout/orgChart1"/>
    <dgm:cxn modelId="{42C4BEA3-AAC0-48D5-BDBB-B114F73155D2}" type="presParOf" srcId="{A93B5837-D872-4E0D-80AD-160C6989221D}" destId="{5789B0EB-1040-454E-8EE2-2C859CAD4836}" srcOrd="1" destOrd="0" presId="urn:microsoft.com/office/officeart/2005/8/layout/orgChart1"/>
    <dgm:cxn modelId="{91BACB8A-DF6F-4350-82CB-7D2FF34B667C}" type="presParOf" srcId="{5789B0EB-1040-454E-8EE2-2C859CAD4836}" destId="{455EBEE3-D6EE-49A8-A2F0-D62DF940D4A8}" srcOrd="0" destOrd="0" presId="urn:microsoft.com/office/officeart/2005/8/layout/orgChart1"/>
    <dgm:cxn modelId="{FD497397-1CBA-4875-BC5B-C9A5CB547723}" type="presParOf" srcId="{5789B0EB-1040-454E-8EE2-2C859CAD4836}" destId="{4B80B9AB-9A9B-41F6-95BC-AFC8EDF0AACD}" srcOrd="1" destOrd="0" presId="urn:microsoft.com/office/officeart/2005/8/layout/orgChart1"/>
    <dgm:cxn modelId="{9A2F6B3B-DD23-4767-A79F-8AF8EA968DE9}" type="presParOf" srcId="{4B80B9AB-9A9B-41F6-95BC-AFC8EDF0AACD}" destId="{9CA01A6D-90B6-4142-A108-8832F6645B5F}" srcOrd="0" destOrd="0" presId="urn:microsoft.com/office/officeart/2005/8/layout/orgChart1"/>
    <dgm:cxn modelId="{F189C7E7-81C2-45B4-8A7D-E340058FE2E0}" type="presParOf" srcId="{9CA01A6D-90B6-4142-A108-8832F6645B5F}" destId="{82AFEEA4-3277-4C61-932B-B28F2AF908D5}" srcOrd="0" destOrd="0" presId="urn:microsoft.com/office/officeart/2005/8/layout/orgChart1"/>
    <dgm:cxn modelId="{1221DAC8-BF22-427B-838D-C9B3E5B7CF26}" type="presParOf" srcId="{9CA01A6D-90B6-4142-A108-8832F6645B5F}" destId="{28EC3EAF-87C9-419D-9B24-4DACB401832F}" srcOrd="1" destOrd="0" presId="urn:microsoft.com/office/officeart/2005/8/layout/orgChart1"/>
    <dgm:cxn modelId="{36596FE3-94CA-4C57-8EA3-B8CDF91C3598}" type="presParOf" srcId="{4B80B9AB-9A9B-41F6-95BC-AFC8EDF0AACD}" destId="{EF4C2CF7-98A0-4F86-94BB-261853904696}" srcOrd="1" destOrd="0" presId="urn:microsoft.com/office/officeart/2005/8/layout/orgChart1"/>
    <dgm:cxn modelId="{8E4302B2-0D81-439B-9DAC-6C7340E7E555}" type="presParOf" srcId="{4B80B9AB-9A9B-41F6-95BC-AFC8EDF0AACD}" destId="{26C13DE5-2CCC-44E6-8641-E8C0060F6291}" srcOrd="2" destOrd="0" presId="urn:microsoft.com/office/officeart/2005/8/layout/orgChart1"/>
    <dgm:cxn modelId="{EDB4CB43-DC33-4639-A1C8-1C0228E739ED}" type="presParOf" srcId="{5789B0EB-1040-454E-8EE2-2C859CAD4836}" destId="{75E63495-B17E-40C0-8F96-E86096246744}" srcOrd="2" destOrd="0" presId="urn:microsoft.com/office/officeart/2005/8/layout/orgChart1"/>
    <dgm:cxn modelId="{E7E726A4-719C-45F9-9676-087273806B92}" type="presParOf" srcId="{5789B0EB-1040-454E-8EE2-2C859CAD4836}" destId="{77DC7F2E-4100-412C-B26D-7A732CDF7480}" srcOrd="3" destOrd="0" presId="urn:microsoft.com/office/officeart/2005/8/layout/orgChart1"/>
    <dgm:cxn modelId="{344983D3-B449-46ED-A4EB-80F16D568DD2}" type="presParOf" srcId="{77DC7F2E-4100-412C-B26D-7A732CDF7480}" destId="{752D4839-5AA5-4702-8F5C-0DFD7C7E3CDB}" srcOrd="0" destOrd="0" presId="urn:microsoft.com/office/officeart/2005/8/layout/orgChart1"/>
    <dgm:cxn modelId="{5A109365-C118-4C3E-863B-B02CC8DB90F4}" type="presParOf" srcId="{752D4839-5AA5-4702-8F5C-0DFD7C7E3CDB}" destId="{268B1416-7A2B-4154-A52F-D4307C7C3CD8}" srcOrd="0" destOrd="0" presId="urn:microsoft.com/office/officeart/2005/8/layout/orgChart1"/>
    <dgm:cxn modelId="{F48EA6DA-912C-4A62-9491-000D485FF750}" type="presParOf" srcId="{752D4839-5AA5-4702-8F5C-0DFD7C7E3CDB}" destId="{B352061D-ECF2-4D58-9ADC-277EBCF55C2B}" srcOrd="1" destOrd="0" presId="urn:microsoft.com/office/officeart/2005/8/layout/orgChart1"/>
    <dgm:cxn modelId="{106D9A0D-F8AB-4EFB-9270-76DAD2E3E1F6}" type="presParOf" srcId="{77DC7F2E-4100-412C-B26D-7A732CDF7480}" destId="{274FDF22-DFEA-4E56-A6B7-26B70F004659}" srcOrd="1" destOrd="0" presId="urn:microsoft.com/office/officeart/2005/8/layout/orgChart1"/>
    <dgm:cxn modelId="{DC302708-7E92-4E3B-8268-5C2F70022E23}" type="presParOf" srcId="{77DC7F2E-4100-412C-B26D-7A732CDF7480}" destId="{28E7710F-D358-464C-8DD4-188F29644892}" srcOrd="2" destOrd="0" presId="urn:microsoft.com/office/officeart/2005/8/layout/orgChart1"/>
    <dgm:cxn modelId="{C6EA397E-C02A-4128-A097-41E016504E87}" type="presParOf" srcId="{5789B0EB-1040-454E-8EE2-2C859CAD4836}" destId="{11F9DF5E-9B5A-4BB9-AA28-B14744FF6BD8}" srcOrd="4" destOrd="0" presId="urn:microsoft.com/office/officeart/2005/8/layout/orgChart1"/>
    <dgm:cxn modelId="{9583FD1C-D20E-49DF-ACA6-4856D3308A18}" type="presParOf" srcId="{5789B0EB-1040-454E-8EE2-2C859CAD4836}" destId="{39A3FAEF-CA14-4742-B1C9-6E2304375F9C}" srcOrd="5" destOrd="0" presId="urn:microsoft.com/office/officeart/2005/8/layout/orgChart1"/>
    <dgm:cxn modelId="{02485EB7-D1B2-412D-9200-7948870D41D9}" type="presParOf" srcId="{39A3FAEF-CA14-4742-B1C9-6E2304375F9C}" destId="{54DB86F1-11F4-4F68-B36E-978E73056DDD}" srcOrd="0" destOrd="0" presId="urn:microsoft.com/office/officeart/2005/8/layout/orgChart1"/>
    <dgm:cxn modelId="{A8A99C7B-518D-45D0-8C8E-3C340838DDA5}" type="presParOf" srcId="{54DB86F1-11F4-4F68-B36E-978E73056DDD}" destId="{3BB99114-DAC8-4941-BF36-0293CFA91E28}" srcOrd="0" destOrd="0" presId="urn:microsoft.com/office/officeart/2005/8/layout/orgChart1"/>
    <dgm:cxn modelId="{545F728F-EE09-48A0-9612-D83B5A23886D}" type="presParOf" srcId="{54DB86F1-11F4-4F68-B36E-978E73056DDD}" destId="{7FCECF78-9AB1-4A7B-BC98-C32CDC075DF5}" srcOrd="1" destOrd="0" presId="urn:microsoft.com/office/officeart/2005/8/layout/orgChart1"/>
    <dgm:cxn modelId="{0FABEF35-A92B-499A-BDC3-6771A171A296}" type="presParOf" srcId="{39A3FAEF-CA14-4742-B1C9-6E2304375F9C}" destId="{03435D93-D4D1-4661-8745-A6187FF4AD20}" srcOrd="1" destOrd="0" presId="urn:microsoft.com/office/officeart/2005/8/layout/orgChart1"/>
    <dgm:cxn modelId="{ECF462D0-CA05-4263-BA21-40D30E030A6E}" type="presParOf" srcId="{39A3FAEF-CA14-4742-B1C9-6E2304375F9C}" destId="{0F18CE11-6A86-402A-BD24-DCBDCDC309CC}" srcOrd="2" destOrd="0" presId="urn:microsoft.com/office/officeart/2005/8/layout/orgChart1"/>
    <dgm:cxn modelId="{F3F3B755-777D-47C8-B6F8-6CF5595447C6}" type="presParOf" srcId="{A93B5837-D872-4E0D-80AD-160C6989221D}" destId="{A71268C2-7FF1-4FC8-A929-D2CBD9375D5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9F68BE6-E9E1-4AF1-86E9-683066D27367}" type="doc">
      <dgm:prSet loTypeId="urn:microsoft.com/office/officeart/2005/8/layout/chevron1" loCatId="process" qsTypeId="urn:microsoft.com/office/officeart/2005/8/quickstyle/3d1" qsCatId="3D" csTypeId="urn:microsoft.com/office/officeart/2005/8/colors/colorful5" csCatId="colorful" phldr="1"/>
      <dgm:spPr/>
    </dgm:pt>
    <dgm:pt modelId="{495A5BBB-E4D8-45E6-94B4-2E30E300A742}">
      <dgm:prSet phldrT="[Texto]"/>
      <dgm:spPr/>
      <dgm:t>
        <a:bodyPr/>
        <a:lstStyle/>
        <a:p>
          <a:r>
            <a:rPr lang="pt-BR" b="1" dirty="0" smtClean="0"/>
            <a:t>INSERCION</a:t>
          </a:r>
          <a:endParaRPr lang="pt-BR" b="1" dirty="0"/>
        </a:p>
      </dgm:t>
    </dgm:pt>
    <dgm:pt modelId="{CD52A9D2-4106-4C06-9FC8-A6146580792F}" type="parTrans" cxnId="{BE80BF98-15A9-4FA0-8139-78B0408BE137}">
      <dgm:prSet/>
      <dgm:spPr/>
      <dgm:t>
        <a:bodyPr/>
        <a:lstStyle/>
        <a:p>
          <a:endParaRPr lang="pt-BR"/>
        </a:p>
      </dgm:t>
    </dgm:pt>
    <dgm:pt modelId="{D9B75D98-67B3-45F2-B32F-14EEB706F107}" type="sibTrans" cxnId="{BE80BF98-15A9-4FA0-8139-78B0408BE137}">
      <dgm:prSet/>
      <dgm:spPr/>
      <dgm:t>
        <a:bodyPr/>
        <a:lstStyle/>
        <a:p>
          <a:endParaRPr lang="pt-BR"/>
        </a:p>
      </dgm:t>
    </dgm:pt>
    <dgm:pt modelId="{6BD4060D-B434-4FFA-8AC2-69F8D4E79F94}">
      <dgm:prSet phldrT="[Texto]"/>
      <dgm:spPr/>
      <dgm:t>
        <a:bodyPr/>
        <a:lstStyle/>
        <a:p>
          <a:r>
            <a:rPr lang="pt-BR" b="1" dirty="0" smtClean="0"/>
            <a:t>ARTICULACION</a:t>
          </a:r>
          <a:endParaRPr lang="pt-BR" b="1" dirty="0"/>
        </a:p>
      </dgm:t>
    </dgm:pt>
    <dgm:pt modelId="{AAA092E0-CF0E-445D-BFBA-A229C70436C2}" type="parTrans" cxnId="{0A95D4AE-79E3-4E69-9D66-34790D9FD124}">
      <dgm:prSet/>
      <dgm:spPr/>
      <dgm:t>
        <a:bodyPr/>
        <a:lstStyle/>
        <a:p>
          <a:endParaRPr lang="pt-BR"/>
        </a:p>
      </dgm:t>
    </dgm:pt>
    <dgm:pt modelId="{D0C95751-A860-4DFE-A8E0-BE51EE9EBF25}" type="sibTrans" cxnId="{0A95D4AE-79E3-4E69-9D66-34790D9FD124}">
      <dgm:prSet/>
      <dgm:spPr/>
      <dgm:t>
        <a:bodyPr/>
        <a:lstStyle/>
        <a:p>
          <a:endParaRPr lang="pt-BR"/>
        </a:p>
      </dgm:t>
    </dgm:pt>
    <dgm:pt modelId="{8AC18A52-35DE-4B8D-96D5-2CFD48B6D71A}">
      <dgm:prSet phldrT="[Texto]"/>
      <dgm:spPr/>
      <dgm:t>
        <a:bodyPr/>
        <a:lstStyle/>
        <a:p>
          <a:r>
            <a:rPr lang="pt-BR" b="1" dirty="0" smtClean="0"/>
            <a:t>COMUNICACION</a:t>
          </a:r>
          <a:endParaRPr lang="pt-BR" b="1" dirty="0"/>
        </a:p>
      </dgm:t>
    </dgm:pt>
    <dgm:pt modelId="{91688156-7689-4A8A-A17B-29F720D83481}" type="parTrans" cxnId="{0B4C1F6F-9295-435C-8904-F7B437F6C4FE}">
      <dgm:prSet/>
      <dgm:spPr/>
      <dgm:t>
        <a:bodyPr/>
        <a:lstStyle/>
        <a:p>
          <a:endParaRPr lang="pt-BR"/>
        </a:p>
      </dgm:t>
    </dgm:pt>
    <dgm:pt modelId="{C519A449-A921-4CE6-83AF-3A88BD0BE63E}" type="sibTrans" cxnId="{0B4C1F6F-9295-435C-8904-F7B437F6C4FE}">
      <dgm:prSet/>
      <dgm:spPr/>
      <dgm:t>
        <a:bodyPr/>
        <a:lstStyle/>
        <a:p>
          <a:endParaRPr lang="pt-BR"/>
        </a:p>
      </dgm:t>
    </dgm:pt>
    <dgm:pt modelId="{E614017D-4D2A-4E1D-8313-5292D42C3CEB}" type="pres">
      <dgm:prSet presAssocID="{E9F68BE6-E9E1-4AF1-86E9-683066D27367}" presName="Name0" presStyleCnt="0">
        <dgm:presLayoutVars>
          <dgm:dir/>
          <dgm:animLvl val="lvl"/>
          <dgm:resizeHandles val="exact"/>
        </dgm:presLayoutVars>
      </dgm:prSet>
      <dgm:spPr/>
    </dgm:pt>
    <dgm:pt modelId="{53429CDF-A400-435C-BB63-A03E0AAA82E1}" type="pres">
      <dgm:prSet presAssocID="{495A5BBB-E4D8-45E6-94B4-2E30E300A742}" presName="parTxOnly" presStyleLbl="node1" presStyleIdx="0" presStyleCnt="3" custLinFactX="-2929" custLinFactY="100000" custLinFactNeighborX="-100000" custLinFactNeighborY="18016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2610288-53AB-4D7B-B329-B7D0D25FA520}" type="pres">
      <dgm:prSet presAssocID="{D9B75D98-67B3-45F2-B32F-14EEB706F107}" presName="parTxOnlySpace" presStyleCnt="0"/>
      <dgm:spPr/>
    </dgm:pt>
    <dgm:pt modelId="{0CEBED90-7D1C-4C9C-BE65-CF6CB9466826}" type="pres">
      <dgm:prSet presAssocID="{6BD4060D-B434-4FFA-8AC2-69F8D4E79F94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EDDE32A-804A-4C63-A580-D1CBC5E494B7}" type="pres">
      <dgm:prSet presAssocID="{D0C95751-A860-4DFE-A8E0-BE51EE9EBF25}" presName="parTxOnlySpace" presStyleCnt="0"/>
      <dgm:spPr/>
    </dgm:pt>
    <dgm:pt modelId="{BF47F5AF-1561-4864-8E90-3D8B9C9E78F4}" type="pres">
      <dgm:prSet presAssocID="{8AC18A52-35DE-4B8D-96D5-2CFD48B6D71A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B4C1F6F-9295-435C-8904-F7B437F6C4FE}" srcId="{E9F68BE6-E9E1-4AF1-86E9-683066D27367}" destId="{8AC18A52-35DE-4B8D-96D5-2CFD48B6D71A}" srcOrd="2" destOrd="0" parTransId="{91688156-7689-4A8A-A17B-29F720D83481}" sibTransId="{C519A449-A921-4CE6-83AF-3A88BD0BE63E}"/>
    <dgm:cxn modelId="{0A95D4AE-79E3-4E69-9D66-34790D9FD124}" srcId="{E9F68BE6-E9E1-4AF1-86E9-683066D27367}" destId="{6BD4060D-B434-4FFA-8AC2-69F8D4E79F94}" srcOrd="1" destOrd="0" parTransId="{AAA092E0-CF0E-445D-BFBA-A229C70436C2}" sibTransId="{D0C95751-A860-4DFE-A8E0-BE51EE9EBF25}"/>
    <dgm:cxn modelId="{BE80BF98-15A9-4FA0-8139-78B0408BE137}" srcId="{E9F68BE6-E9E1-4AF1-86E9-683066D27367}" destId="{495A5BBB-E4D8-45E6-94B4-2E30E300A742}" srcOrd="0" destOrd="0" parTransId="{CD52A9D2-4106-4C06-9FC8-A6146580792F}" sibTransId="{D9B75D98-67B3-45F2-B32F-14EEB706F107}"/>
    <dgm:cxn modelId="{F98F6AB6-014F-41F8-A685-CE6AE634C324}" type="presOf" srcId="{6BD4060D-B434-4FFA-8AC2-69F8D4E79F94}" destId="{0CEBED90-7D1C-4C9C-BE65-CF6CB9466826}" srcOrd="0" destOrd="0" presId="urn:microsoft.com/office/officeart/2005/8/layout/chevron1"/>
    <dgm:cxn modelId="{B10C8B1C-14D3-4D8D-8DF1-2CA0114E573E}" type="presOf" srcId="{8AC18A52-35DE-4B8D-96D5-2CFD48B6D71A}" destId="{BF47F5AF-1561-4864-8E90-3D8B9C9E78F4}" srcOrd="0" destOrd="0" presId="urn:microsoft.com/office/officeart/2005/8/layout/chevron1"/>
    <dgm:cxn modelId="{11E7BF56-CE8F-4F4F-924E-B1F14A9BE2B9}" type="presOf" srcId="{495A5BBB-E4D8-45E6-94B4-2E30E300A742}" destId="{53429CDF-A400-435C-BB63-A03E0AAA82E1}" srcOrd="0" destOrd="0" presId="urn:microsoft.com/office/officeart/2005/8/layout/chevron1"/>
    <dgm:cxn modelId="{518219D3-EF4C-4B26-B5F2-834433BC4242}" type="presOf" srcId="{E9F68BE6-E9E1-4AF1-86E9-683066D27367}" destId="{E614017D-4D2A-4E1D-8313-5292D42C3CEB}" srcOrd="0" destOrd="0" presId="urn:microsoft.com/office/officeart/2005/8/layout/chevron1"/>
    <dgm:cxn modelId="{B474F417-9FB4-4C8D-8B74-62152524F76C}" type="presParOf" srcId="{E614017D-4D2A-4E1D-8313-5292D42C3CEB}" destId="{53429CDF-A400-435C-BB63-A03E0AAA82E1}" srcOrd="0" destOrd="0" presId="urn:microsoft.com/office/officeart/2005/8/layout/chevron1"/>
    <dgm:cxn modelId="{B1EFAF33-5200-473A-B129-32FCE4E36B53}" type="presParOf" srcId="{E614017D-4D2A-4E1D-8313-5292D42C3CEB}" destId="{F2610288-53AB-4D7B-B329-B7D0D25FA520}" srcOrd="1" destOrd="0" presId="urn:microsoft.com/office/officeart/2005/8/layout/chevron1"/>
    <dgm:cxn modelId="{F9F8A7C2-27FD-400C-A136-97065C7DAC6C}" type="presParOf" srcId="{E614017D-4D2A-4E1D-8313-5292D42C3CEB}" destId="{0CEBED90-7D1C-4C9C-BE65-CF6CB9466826}" srcOrd="2" destOrd="0" presId="urn:microsoft.com/office/officeart/2005/8/layout/chevron1"/>
    <dgm:cxn modelId="{EBB8BC1B-A0F3-4EF8-9CB9-ED405468142C}" type="presParOf" srcId="{E614017D-4D2A-4E1D-8313-5292D42C3CEB}" destId="{9EDDE32A-804A-4C63-A580-D1CBC5E494B7}" srcOrd="3" destOrd="0" presId="urn:microsoft.com/office/officeart/2005/8/layout/chevron1"/>
    <dgm:cxn modelId="{F0868242-73E4-425F-AB06-D7AFE68F56DA}" type="presParOf" srcId="{E614017D-4D2A-4E1D-8313-5292D42C3CEB}" destId="{BF47F5AF-1561-4864-8E90-3D8B9C9E78F4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FF7AF0-F639-409A-AC14-CD70942D5B74}" type="datetimeFigureOut">
              <a:rPr lang="es-ES" smtClean="0"/>
              <a:t>01/09/2016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75D7AD-F8E9-4FC5-B14D-A9F258AD02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0723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E97F00D-21F0-42A3-AD2C-F6BDEFC9FC70}" type="slidenum">
              <a:rPr lang="pt-BR" smtClean="0"/>
              <a:pPr/>
              <a:t>1</a:t>
            </a:fld>
            <a:endParaRPr lang="pt-BR" smtClean="0"/>
          </a:p>
        </p:txBody>
      </p:sp>
      <p:sp>
        <p:nvSpPr>
          <p:cNvPr id="22937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9AA1B12-5D9A-4614-8896-0D75CCE8CAF5}" type="slidenum">
              <a:rPr lang="pt-BR" sz="1200">
                <a:latin typeface="Calibri" pitchFamily="34" charset="0"/>
              </a:rPr>
              <a:pPr algn="r"/>
              <a:t>1</a:t>
            </a:fld>
            <a:endParaRPr lang="pt-BR" sz="1200">
              <a:latin typeface="Calibri" pitchFamily="34" charset="0"/>
            </a:endParaRPr>
          </a:p>
        </p:txBody>
      </p:sp>
      <p:sp>
        <p:nvSpPr>
          <p:cNvPr id="2293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293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8CA9BD-B86F-4936-8E57-4737FB4CD9EB}" type="slidenum">
              <a:rPr lang="pt-BR"/>
              <a:pPr/>
              <a:t>3</a:t>
            </a:fld>
            <a:endParaRPr lang="pt-BR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476A12-4E69-434A-9E2B-EA2B2A9A00DE}" type="slidenum">
              <a:rPr lang="pt-BR" smtClean="0"/>
              <a:pPr/>
              <a:t>7</a:t>
            </a:fld>
            <a:endParaRPr lang="pt-BR" smtClean="0"/>
          </a:p>
        </p:txBody>
      </p:sp>
      <p:sp>
        <p:nvSpPr>
          <p:cNvPr id="13824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fld id="{96C51D1D-ABD6-4211-B8D7-E7FE6DAD84AD}" type="slidenum">
              <a:rPr lang="pt-BR" sz="1200">
                <a:latin typeface="Calibri" pitchFamily="34" charset="0"/>
              </a:rPr>
              <a:pPr/>
              <a:t>7</a:t>
            </a:fld>
            <a:endParaRPr lang="pt-BR" sz="1200">
              <a:latin typeface="Calibri" pitchFamily="34" charset="0"/>
            </a:endParaRPr>
          </a:p>
        </p:txBody>
      </p:sp>
      <p:sp>
        <p:nvSpPr>
          <p:cNvPr id="1382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3824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A8325C-3B75-48BB-B4AA-DA9992541488}" type="slidenum">
              <a:rPr lang="pt-BR" smtClean="0"/>
              <a:pPr/>
              <a:t>8</a:t>
            </a:fld>
            <a:endParaRPr lang="pt-BR" smtClean="0"/>
          </a:p>
        </p:txBody>
      </p:sp>
      <p:sp>
        <p:nvSpPr>
          <p:cNvPr id="14131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fld id="{593D5B5C-757F-4816-A04C-97EACE4B704B}" type="slidenum">
              <a:rPr lang="pt-BR" sz="1200"/>
              <a:pPr/>
              <a:t>8</a:t>
            </a:fld>
            <a:endParaRPr lang="pt-BR" sz="1200"/>
          </a:p>
        </p:txBody>
      </p:sp>
      <p:sp>
        <p:nvSpPr>
          <p:cNvPr id="1413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413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F38C029-EF32-47A6-BACF-2DB30FB5C05C}" type="slidenum">
              <a:rPr lang="pt-BR" smtClean="0"/>
              <a:pPr eaLnBrk="1" hangingPunct="1"/>
              <a:t>10</a:t>
            </a:fld>
            <a:endParaRPr lang="pt-BR" smtClean="0"/>
          </a:p>
        </p:txBody>
      </p:sp>
      <p:sp>
        <p:nvSpPr>
          <p:cNvPr id="18534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CB1C329D-FFA0-49A9-8154-D14724D6773C}" type="slidenum">
              <a:rPr lang="pt-BR" sz="1200"/>
              <a:pPr algn="r" eaLnBrk="1" hangingPunct="1"/>
              <a:t>10</a:t>
            </a:fld>
            <a:endParaRPr lang="pt-BR" sz="1200"/>
          </a:p>
        </p:txBody>
      </p:sp>
      <p:sp>
        <p:nvSpPr>
          <p:cNvPr id="1853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53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6C0770-7161-4C55-B968-3C0D51F5C38B}" type="slidenum">
              <a:rPr lang="pt-BR" smtClean="0"/>
              <a:pPr/>
              <a:t>12</a:t>
            </a:fld>
            <a:endParaRPr lang="pt-BR" smtClean="0"/>
          </a:p>
        </p:txBody>
      </p:sp>
      <p:sp>
        <p:nvSpPr>
          <p:cNvPr id="14848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fld id="{D23D0B6E-4520-4BFA-A1BB-A9640FF48418}" type="slidenum">
              <a:rPr lang="pt-BR" sz="1200">
                <a:latin typeface="Calibri" pitchFamily="34" charset="0"/>
              </a:rPr>
              <a:pPr/>
              <a:t>12</a:t>
            </a:fld>
            <a:endParaRPr lang="pt-BR" sz="1200">
              <a:latin typeface="Calibri" pitchFamily="34" charset="0"/>
            </a:endParaRPr>
          </a:p>
        </p:txBody>
      </p:sp>
      <p:sp>
        <p:nvSpPr>
          <p:cNvPr id="14848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fld id="{860B1FC3-16E6-4E2C-9297-822BF52DC9E4}" type="slidenum">
              <a:rPr lang="pt-BR" sz="1200">
                <a:latin typeface="Calibri" pitchFamily="34" charset="0"/>
              </a:rPr>
              <a:pPr/>
              <a:t>12</a:t>
            </a:fld>
            <a:endParaRPr lang="pt-BR" sz="1200">
              <a:latin typeface="Calibri" pitchFamily="34" charset="0"/>
            </a:endParaRPr>
          </a:p>
        </p:txBody>
      </p:sp>
      <p:sp>
        <p:nvSpPr>
          <p:cNvPr id="1484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4848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01/09/2016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01/09/2016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46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6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01/09/2016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358569-C2A7-44F0-9699-057FA8351BE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821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945A0-73CB-4B5F-A9F5-481C54F17FBC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01/09/2016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E390C-3A4F-408B-8D8E-4F419984C201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0955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945A0-73CB-4B5F-A9F5-481C54F17FBC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01/09/2016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E390C-3A4F-408B-8D8E-4F419984C201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8147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729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945A0-73CB-4B5F-A9F5-481C54F17FBC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01/09/2016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E390C-3A4F-408B-8D8E-4F419984C201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2972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72200" y="1600206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945A0-73CB-4B5F-A9F5-481C54F17FBC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01/09/2016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E390C-3A4F-408B-8D8E-4F419984C201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3971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223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22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945A0-73CB-4B5F-A9F5-481C54F17FBC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01/09/2016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E390C-3A4F-408B-8D8E-4F419984C201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4226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945A0-73CB-4B5F-A9F5-481C54F17FBC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01/09/2016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E390C-3A4F-408B-8D8E-4F419984C201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3088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945A0-73CB-4B5F-A9F5-481C54F17FBC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01/09/2016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E390C-3A4F-408B-8D8E-4F419984C201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641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01/09/2016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44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945A0-73CB-4B5F-A9F5-481C54F17FBC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01/09/2016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E390C-3A4F-408B-8D8E-4F419984C201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331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945A0-73CB-4B5F-A9F5-481C54F17FBC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01/09/2016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E390C-3A4F-408B-8D8E-4F419984C201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3593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945A0-73CB-4B5F-A9F5-481C54F17FBC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01/09/2016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E390C-3A4F-408B-8D8E-4F419984C201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5126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5034"/>
            <a:ext cx="27432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5034"/>
            <a:ext cx="80772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945A0-73CB-4B5F-A9F5-481C54F17FBC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01/09/2016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E390C-3A4F-408B-8D8E-4F419984C201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3942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6EAAC-9B2F-4972-B539-7835E260DD45}" type="datetimeFigureOut">
              <a:rPr lang="pt-BR" smtClean="0">
                <a:solidFill>
                  <a:srgbClr val="DBF5F9">
                    <a:shade val="90000"/>
                  </a:srgbClr>
                </a:solidFill>
              </a:rPr>
              <a:pPr/>
              <a:t>01/09/2016</a:t>
            </a:fld>
            <a:endParaRPr lang="pt-B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2ACDB-5071-4419-8EB1-19D5C8191D28}" type="slidenum">
              <a:rPr lang="pt-BR" smtClean="0">
                <a:solidFill>
                  <a:srgbClr val="DBF5F9">
                    <a:shade val="90000"/>
                  </a:srgbClr>
                </a:solidFill>
              </a:rPr>
              <a:pPr/>
              <a:t>‹Nº›</a:t>
            </a:fld>
            <a:endParaRPr lang="pt-B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0791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6EAAC-9B2F-4972-B539-7835E260DD45}" type="datetimeFigureOut">
              <a:rPr lang="pt-BR" smtClean="0">
                <a:solidFill>
                  <a:srgbClr val="04617B">
                    <a:shade val="90000"/>
                  </a:srgbClr>
                </a:solidFill>
              </a:rPr>
              <a:pPr/>
              <a:t>01/09/2016</a:t>
            </a:fld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2ACDB-5071-4419-8EB1-19D5C8191D28}" type="slidenum">
              <a:rPr lang="pt-BR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8862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6EAAC-9B2F-4972-B539-7835E260DD45}" type="datetimeFigureOut">
              <a:rPr lang="pt-BR" smtClean="0">
                <a:solidFill>
                  <a:srgbClr val="DBF5F9">
                    <a:shade val="90000"/>
                  </a:srgbClr>
                </a:solidFill>
              </a:rPr>
              <a:pPr/>
              <a:t>01/09/2016</a:t>
            </a:fld>
            <a:endParaRPr lang="pt-B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2ACDB-5071-4419-8EB1-19D5C8191D28}" type="slidenum">
              <a:rPr lang="pt-BR" smtClean="0">
                <a:solidFill>
                  <a:srgbClr val="DBF5F9">
                    <a:shade val="90000"/>
                  </a:srgbClr>
                </a:solidFill>
              </a:rPr>
              <a:pPr/>
              <a:t>‹Nº›</a:t>
            </a:fld>
            <a:endParaRPr lang="pt-B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73187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6EAAC-9B2F-4972-B539-7835E260DD45}" type="datetimeFigureOut">
              <a:rPr lang="pt-BR" smtClean="0">
                <a:solidFill>
                  <a:srgbClr val="04617B">
                    <a:shade val="90000"/>
                  </a:srgbClr>
                </a:solidFill>
              </a:rPr>
              <a:pPr/>
              <a:t>01/09/2016</a:t>
            </a:fld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2ACDB-5071-4419-8EB1-19D5C8191D28}" type="slidenum">
              <a:rPr lang="pt-BR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7454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9" y="1859765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9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6EAAC-9B2F-4972-B539-7835E260DD45}" type="datetimeFigureOut">
              <a:rPr lang="pt-BR" smtClean="0">
                <a:solidFill>
                  <a:srgbClr val="04617B">
                    <a:shade val="90000"/>
                  </a:srgbClr>
                </a:solidFill>
              </a:rPr>
              <a:pPr/>
              <a:t>01/09/2016</a:t>
            </a:fld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2ACDB-5071-4419-8EB1-19D5C8191D28}" type="slidenum">
              <a:rPr lang="pt-BR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1290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6EAAC-9B2F-4972-B539-7835E260DD45}" type="datetimeFigureOut">
              <a:rPr lang="pt-BR" smtClean="0">
                <a:solidFill>
                  <a:srgbClr val="04617B">
                    <a:shade val="90000"/>
                  </a:srgbClr>
                </a:solidFill>
              </a:rPr>
              <a:pPr/>
              <a:t>01/09/2016</a:t>
            </a:fld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2ACDB-5071-4419-8EB1-19D5C8191D28}" type="slidenum">
              <a:rPr lang="pt-BR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927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01/09/2016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6EAAC-9B2F-4972-B539-7835E260DD45}" type="datetimeFigureOut">
              <a:rPr lang="pt-BR" smtClean="0">
                <a:solidFill>
                  <a:srgbClr val="04617B">
                    <a:shade val="90000"/>
                  </a:srgbClr>
                </a:solidFill>
              </a:rPr>
              <a:pPr/>
              <a:t>01/09/2016</a:t>
            </a:fld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2ACDB-5071-4419-8EB1-19D5C8191D28}" type="slidenum">
              <a:rPr lang="pt-BR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9314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6EAAC-9B2F-4972-B539-7835E260DD45}" type="datetimeFigureOut">
              <a:rPr lang="pt-BR" smtClean="0">
                <a:solidFill>
                  <a:srgbClr val="04617B">
                    <a:shade val="90000"/>
                  </a:srgbClr>
                </a:solidFill>
              </a:rPr>
              <a:pPr/>
              <a:t>01/09/2016</a:t>
            </a:fld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2ACDB-5071-4419-8EB1-19D5C8191D28}" type="slidenum">
              <a:rPr lang="pt-BR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49110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ortar y redondear rectángulo de esquina sencilla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11 Triángulo rectángulo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1176999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6EAAC-9B2F-4972-B539-7835E260DD45}" type="datetimeFigureOut">
              <a:rPr lang="pt-BR" smtClean="0">
                <a:solidFill>
                  <a:srgbClr val="04617B">
                    <a:shade val="90000"/>
                  </a:srgbClr>
                </a:solidFill>
              </a:rPr>
              <a:pPr/>
              <a:t>01/09/2016</a:t>
            </a:fld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77200" y="6356358"/>
            <a:ext cx="609600" cy="365125"/>
          </a:xfrm>
        </p:spPr>
        <p:txBody>
          <a:bodyPr/>
          <a:lstStyle/>
          <a:p>
            <a:fld id="{7EF2ACDB-5071-4419-8EB1-19D5C8191D28}" type="slidenum">
              <a:rPr lang="pt-BR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10" name="9 Forma libre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10 Forma libre"/>
          <p:cNvSpPr>
            <a:spLocks/>
          </p:cNvSpPr>
          <p:nvPr/>
        </p:nvSpPr>
        <p:spPr bwMode="auto">
          <a:xfrm flipV="1">
            <a:off x="4381500" y="6219833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67794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6EAAC-9B2F-4972-B539-7835E260DD45}" type="datetimeFigureOut">
              <a:rPr lang="pt-BR" smtClean="0">
                <a:solidFill>
                  <a:srgbClr val="04617B">
                    <a:shade val="90000"/>
                  </a:srgbClr>
                </a:solidFill>
              </a:rPr>
              <a:pPr/>
              <a:t>01/09/2016</a:t>
            </a:fld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2ACDB-5071-4419-8EB1-19D5C8191D28}" type="slidenum">
              <a:rPr lang="pt-BR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56706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914402"/>
            <a:ext cx="2057400" cy="52117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914402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6EAAC-9B2F-4972-B539-7835E260DD45}" type="datetimeFigureOut">
              <a:rPr lang="pt-BR" smtClean="0">
                <a:solidFill>
                  <a:srgbClr val="04617B">
                    <a:shade val="90000"/>
                  </a:srgbClr>
                </a:solidFill>
              </a:rPr>
              <a:pPr/>
              <a:t>01/09/2016</a:t>
            </a:fld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2ACDB-5071-4419-8EB1-19D5C8191D28}" type="slidenum">
              <a:rPr lang="pt-BR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05428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6EAAC-9B2F-4972-B539-7835E260DD45}" type="datetimeFigureOut">
              <a:rPr lang="pt-BR" smtClean="0">
                <a:solidFill>
                  <a:srgbClr val="DBF5F9">
                    <a:shade val="90000"/>
                  </a:srgbClr>
                </a:solidFill>
              </a:rPr>
              <a:pPr/>
              <a:t>01/09/2016</a:t>
            </a:fld>
            <a:endParaRPr lang="pt-B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2ACDB-5071-4419-8EB1-19D5C8191D28}" type="slidenum">
              <a:rPr lang="pt-BR" smtClean="0">
                <a:solidFill>
                  <a:srgbClr val="DBF5F9">
                    <a:shade val="90000"/>
                  </a:srgbClr>
                </a:solidFill>
              </a:rPr>
              <a:pPr/>
              <a:t>‹Nº›</a:t>
            </a:fld>
            <a:endParaRPr lang="pt-B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0329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6EAAC-9B2F-4972-B539-7835E260DD45}" type="datetimeFigureOut">
              <a:rPr lang="pt-BR" smtClean="0">
                <a:solidFill>
                  <a:srgbClr val="04617B">
                    <a:shade val="90000"/>
                  </a:srgbClr>
                </a:solidFill>
              </a:rPr>
              <a:pPr/>
              <a:t>01/09/2016</a:t>
            </a:fld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2ACDB-5071-4419-8EB1-19D5C8191D28}" type="slidenum">
              <a:rPr lang="pt-BR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80829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6EAAC-9B2F-4972-B539-7835E260DD45}" type="datetimeFigureOut">
              <a:rPr lang="pt-BR" smtClean="0">
                <a:solidFill>
                  <a:srgbClr val="DBF5F9">
                    <a:shade val="90000"/>
                  </a:srgbClr>
                </a:solidFill>
              </a:rPr>
              <a:pPr/>
              <a:t>01/09/2016</a:t>
            </a:fld>
            <a:endParaRPr lang="pt-B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2ACDB-5071-4419-8EB1-19D5C8191D28}" type="slidenum">
              <a:rPr lang="pt-BR" smtClean="0">
                <a:solidFill>
                  <a:srgbClr val="DBF5F9">
                    <a:shade val="90000"/>
                  </a:srgbClr>
                </a:solidFill>
              </a:rPr>
              <a:pPr/>
              <a:t>‹Nº›</a:t>
            </a:fld>
            <a:endParaRPr lang="pt-B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0259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6EAAC-9B2F-4972-B539-7835E260DD45}" type="datetimeFigureOut">
              <a:rPr lang="pt-BR" smtClean="0">
                <a:solidFill>
                  <a:srgbClr val="04617B">
                    <a:shade val="90000"/>
                  </a:srgbClr>
                </a:solidFill>
              </a:rPr>
              <a:pPr/>
              <a:t>01/09/2016</a:t>
            </a:fld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2ACDB-5071-4419-8EB1-19D5C8191D28}" type="slidenum">
              <a:rPr lang="pt-BR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3518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9" y="1859765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9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6EAAC-9B2F-4972-B539-7835E260DD45}" type="datetimeFigureOut">
              <a:rPr lang="pt-BR" smtClean="0">
                <a:solidFill>
                  <a:srgbClr val="04617B">
                    <a:shade val="90000"/>
                  </a:srgbClr>
                </a:solidFill>
              </a:rPr>
              <a:pPr/>
              <a:t>01/09/2016</a:t>
            </a:fld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2ACDB-5071-4419-8EB1-19D5C8191D28}" type="slidenum">
              <a:rPr lang="pt-BR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086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01/09/2016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6EAAC-9B2F-4972-B539-7835E260DD45}" type="datetimeFigureOut">
              <a:rPr lang="pt-BR" smtClean="0">
                <a:solidFill>
                  <a:srgbClr val="04617B">
                    <a:shade val="90000"/>
                  </a:srgbClr>
                </a:solidFill>
              </a:rPr>
              <a:pPr/>
              <a:t>01/09/2016</a:t>
            </a:fld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2ACDB-5071-4419-8EB1-19D5C8191D28}" type="slidenum">
              <a:rPr lang="pt-BR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565985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6EAAC-9B2F-4972-B539-7835E260DD45}" type="datetimeFigureOut">
              <a:rPr lang="pt-BR" smtClean="0">
                <a:solidFill>
                  <a:srgbClr val="04617B">
                    <a:shade val="90000"/>
                  </a:srgbClr>
                </a:solidFill>
              </a:rPr>
              <a:pPr/>
              <a:t>01/09/2016</a:t>
            </a:fld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2ACDB-5071-4419-8EB1-19D5C8191D28}" type="slidenum">
              <a:rPr lang="pt-BR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55153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6EAAC-9B2F-4972-B539-7835E260DD45}" type="datetimeFigureOut">
              <a:rPr lang="pt-BR" smtClean="0">
                <a:solidFill>
                  <a:srgbClr val="04617B">
                    <a:shade val="90000"/>
                  </a:srgbClr>
                </a:solidFill>
              </a:rPr>
              <a:pPr/>
              <a:t>01/09/2016</a:t>
            </a:fld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2ACDB-5071-4419-8EB1-19D5C8191D28}" type="slidenum">
              <a:rPr lang="pt-BR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95705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ortar y redondear rectángulo de esquina sencilla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11 Triángulo rectángulo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1176999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6EAAC-9B2F-4972-B539-7835E260DD45}" type="datetimeFigureOut">
              <a:rPr lang="pt-BR" smtClean="0">
                <a:solidFill>
                  <a:srgbClr val="04617B">
                    <a:shade val="90000"/>
                  </a:srgbClr>
                </a:solidFill>
              </a:rPr>
              <a:pPr/>
              <a:t>01/09/2016</a:t>
            </a:fld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77200" y="6356358"/>
            <a:ext cx="609600" cy="365125"/>
          </a:xfrm>
        </p:spPr>
        <p:txBody>
          <a:bodyPr/>
          <a:lstStyle/>
          <a:p>
            <a:fld id="{7EF2ACDB-5071-4419-8EB1-19D5C8191D28}" type="slidenum">
              <a:rPr lang="pt-BR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10" name="9 Forma libre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10 Forma libre"/>
          <p:cNvSpPr>
            <a:spLocks/>
          </p:cNvSpPr>
          <p:nvPr/>
        </p:nvSpPr>
        <p:spPr bwMode="auto">
          <a:xfrm flipV="1">
            <a:off x="4381500" y="6219833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75835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6EAAC-9B2F-4972-B539-7835E260DD45}" type="datetimeFigureOut">
              <a:rPr lang="pt-BR" smtClean="0">
                <a:solidFill>
                  <a:srgbClr val="04617B">
                    <a:shade val="90000"/>
                  </a:srgbClr>
                </a:solidFill>
              </a:rPr>
              <a:pPr/>
              <a:t>01/09/2016</a:t>
            </a:fld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2ACDB-5071-4419-8EB1-19D5C8191D28}" type="slidenum">
              <a:rPr lang="pt-BR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02153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914402"/>
            <a:ext cx="2057400" cy="52117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914402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6EAAC-9B2F-4972-B539-7835E260DD45}" type="datetimeFigureOut">
              <a:rPr lang="pt-BR" smtClean="0">
                <a:solidFill>
                  <a:srgbClr val="04617B">
                    <a:shade val="90000"/>
                  </a:srgbClr>
                </a:solidFill>
              </a:rPr>
              <a:pPr/>
              <a:t>01/09/2016</a:t>
            </a:fld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2ACDB-5071-4419-8EB1-19D5C8191D28}" type="slidenum">
              <a:rPr lang="pt-BR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87168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7D6E-92F1-42F0-AA7B-68E18722F480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01/09/2016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31E34-A837-4507-9C9B-CB4DDE24E537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30147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7D6E-92F1-42F0-AA7B-68E18722F480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01/09/2016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31E34-A837-4507-9C9B-CB4DDE24E537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00945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7D6E-92F1-42F0-AA7B-68E18722F480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01/09/2016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31E34-A837-4507-9C9B-CB4DDE24E537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38987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7D6E-92F1-42F0-AA7B-68E18722F480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01/09/2016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31E34-A837-4507-9C9B-CB4DDE24E537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997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01/09/2016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7D6E-92F1-42F0-AA7B-68E18722F480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01/09/2016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31E34-A837-4507-9C9B-CB4DDE24E537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06817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7D6E-92F1-42F0-AA7B-68E18722F480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01/09/2016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31E34-A837-4507-9C9B-CB4DDE24E537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8308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7D6E-92F1-42F0-AA7B-68E18722F480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01/09/2016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31E34-A837-4507-9C9B-CB4DDE24E537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95975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7D6E-92F1-42F0-AA7B-68E18722F480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01/09/2016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31E34-A837-4507-9C9B-CB4DDE24E537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53546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7D6E-92F1-42F0-AA7B-68E18722F480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01/09/2016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31E34-A837-4507-9C9B-CB4DDE24E537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96896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7D6E-92F1-42F0-AA7B-68E18722F480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01/09/2016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31E34-A837-4507-9C9B-CB4DDE24E537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63528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46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6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7D6E-92F1-42F0-AA7B-68E18722F480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01/09/2016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31E34-A837-4507-9C9B-CB4DDE24E537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61760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48"/>
            <a:ext cx="8229600" cy="585152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F695D1-542C-4C5D-95FF-E427A60E5345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74521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pt-B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pt-B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F4221-76C6-40F5-A174-8F506CA37D3B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01/09/2016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1113E-4C2B-4EC4-9273-34DAD89FA9C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61260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pt-B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pt-B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A7CD7-5D39-43E5-9531-87985034E7B8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01/09/2016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1113E-4C2B-4EC4-9273-34DAD89FA9C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23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01/09/2016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pt-B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12C96-B777-40FD-A3BD-4E9D849A72E1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01/09/2016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1113E-4C2B-4EC4-9273-34DAD89FA9C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88804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pt-B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pt-B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pt-B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01891-F9BE-4630-AF2C-A61A70D98C05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01/09/2016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1113E-4C2B-4EC4-9273-34DAD89FA9C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56513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pt-B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pt-B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pt-B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5DF63-C86D-4418-8309-6989287EAFB6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01/09/2016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1113E-4C2B-4EC4-9273-34DAD89FA9C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94366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pt-B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0973A-0C82-4D87-9681-BA21A0E6EF28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01/09/2016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1113E-4C2B-4EC4-9273-34DAD89FA9C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27959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98FEC-2C5A-40A2-854F-273BC86B1FD3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01/09/2016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1113E-4C2B-4EC4-9273-34DAD89FA9C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87771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pt-B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pt-B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49924-7BEE-4CAF-9A7D-2BE4FAF4F060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01/09/2016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1113E-4C2B-4EC4-9273-34DAD89FA9C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67496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pt-B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F32CA-DCCF-4C4D-9C79-52A1B0C98FB4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01/09/2016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1113E-4C2B-4EC4-9273-34DAD89FA9C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43247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pt-B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pt-B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957D3-1B56-4AEE-AD14-88B19B5A2AB2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01/09/2016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1113E-4C2B-4EC4-9273-34DAD89FA9C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00271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pt-B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pt-B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88316-5609-4605-96B7-61C17313A60A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01/09/2016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1113E-4C2B-4EC4-9273-34DAD89FA9C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26051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40"/>
            <a:ext cx="8229600" cy="585152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F695D1-542C-4C5D-95FF-E427A60E5345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577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01/09/2016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7D6E-92F1-42F0-AA7B-68E18722F480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01/09/2016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31E34-A837-4507-9C9B-CB4DDE24E537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82481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7D6E-92F1-42F0-AA7B-68E18722F480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01/09/2016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31E34-A837-4507-9C9B-CB4DDE24E537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17100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7D6E-92F1-42F0-AA7B-68E18722F480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01/09/2016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31E34-A837-4507-9C9B-CB4DDE24E537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86338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7D6E-92F1-42F0-AA7B-68E18722F480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01/09/2016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31E34-A837-4507-9C9B-CB4DDE24E537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95104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7D6E-92F1-42F0-AA7B-68E18722F480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01/09/2016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31E34-A837-4507-9C9B-CB4DDE24E537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1194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7D6E-92F1-42F0-AA7B-68E18722F480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01/09/2016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31E34-A837-4507-9C9B-CB4DDE24E537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79590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7D6E-92F1-42F0-AA7B-68E18722F480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01/09/2016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31E34-A837-4507-9C9B-CB4DDE24E537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00758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7D6E-92F1-42F0-AA7B-68E18722F480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01/09/2016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31E34-A837-4507-9C9B-CB4DDE24E537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22556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7D6E-92F1-42F0-AA7B-68E18722F480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01/09/2016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31E34-A837-4507-9C9B-CB4DDE24E537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39951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7D6E-92F1-42F0-AA7B-68E18722F480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01/09/2016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31E34-A837-4507-9C9B-CB4DDE24E537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403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01/09/2016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7D6E-92F1-42F0-AA7B-68E18722F480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01/09/2016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31E34-A837-4507-9C9B-CB4DDE24E537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31695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40"/>
            <a:ext cx="8229600" cy="585152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F695D1-542C-4C5D-95FF-E427A60E5345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930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01/09/2016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01/09/2016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74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0945A0-73CB-4B5F-A9F5-481C54F17FBC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01/09/2016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74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74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E390C-3A4F-408B-8D8E-4F419984C201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131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8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6A6EAAC-9B2F-4972-B539-7835E260DD45}" type="datetimeFigureOut">
              <a:rPr lang="pt-BR" smtClean="0">
                <a:solidFill>
                  <a:srgbClr val="04617B">
                    <a:shade val="90000"/>
                  </a:srgbClr>
                </a:solidFill>
              </a:rPr>
              <a:pPr/>
              <a:t>01/09/2016</a:t>
            </a:fld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67000" y="6356358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6356358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F2ACDB-5071-4419-8EB1-19D5C8191D28}" type="slidenum">
              <a:rPr lang="pt-BR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o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Forma libre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12 Forma libre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17909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8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6A6EAAC-9B2F-4972-B539-7835E260DD45}" type="datetimeFigureOut">
              <a:rPr lang="pt-BR" smtClean="0">
                <a:solidFill>
                  <a:srgbClr val="04617B">
                    <a:shade val="90000"/>
                  </a:srgbClr>
                </a:solidFill>
              </a:rPr>
              <a:pPr/>
              <a:t>01/09/2016</a:t>
            </a:fld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67000" y="6356358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6356358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F2ACDB-5071-4419-8EB1-19D5C8191D28}" type="slidenum">
              <a:rPr lang="pt-BR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pt-B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o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Forma libre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12 Forma libre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67980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B7D6E-92F1-42F0-AA7B-68E18722F480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01/09/2016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31E34-A837-4507-9C9B-CB4DDE24E537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836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pt-B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pt-B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9DBA9-8B31-41F7-8C3B-315F2509391F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01/09/2016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41113E-4C2B-4EC4-9273-34DAD89FA9C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052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B7D6E-92F1-42F0-AA7B-68E18722F480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01/09/2016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31E34-A837-4507-9C9B-CB4DDE24E537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783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../embeddings/Microsoft_PowerPoint_97-2003_Presentation1.ppt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image" Target="../media/image24.jpeg"/><Relationship Id="rId3" Type="http://schemas.openxmlformats.org/officeDocument/2006/relationships/image" Target="../media/image12.jpeg"/><Relationship Id="rId7" Type="http://schemas.openxmlformats.org/officeDocument/2006/relationships/image" Target="../media/image18.jpeg"/><Relationship Id="rId12" Type="http://schemas.openxmlformats.org/officeDocument/2006/relationships/image" Target="../media/image2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9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3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3.png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2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5.png"/><Relationship Id="rId4" Type="http://schemas.openxmlformats.org/officeDocument/2006/relationships/image" Target="../media/image44.jpeg"/><Relationship Id="rId9" Type="http://schemas.openxmlformats.org/officeDocument/2006/relationships/image" Target="../media/image47.w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10"/>
          <p:cNvGraphicFramePr>
            <a:graphicFrameLocks noGrp="1" noChangeAspect="1"/>
          </p:cNvGraphicFramePr>
          <p:nvPr>
            <p:ph idx="4294967295"/>
          </p:nvPr>
        </p:nvGraphicFramePr>
        <p:xfrm>
          <a:off x="4191000" y="0"/>
          <a:ext cx="4953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779" name="Apresentação" r:id="rId5" imgW="4572139" imgH="3429123" progId="PowerPoint.Show.8">
                  <p:embed/>
                </p:oleObj>
              </mc:Choice>
              <mc:Fallback>
                <p:oleObj name="Apresentação" r:id="rId5" imgW="4572139" imgH="3429123" progId="PowerPoint.Show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32323" t="11111" r="31392" b="20927"/>
                      <a:stretch>
                        <a:fillRect/>
                      </a:stretch>
                    </p:blipFill>
                    <p:spPr bwMode="auto">
                      <a:xfrm>
                        <a:off x="4191000" y="0"/>
                        <a:ext cx="4953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6" name="Rectangle 6"/>
          <p:cNvSpPr>
            <a:spLocks/>
          </p:cNvSpPr>
          <p:nvPr/>
        </p:nvSpPr>
        <p:spPr bwMode="auto">
          <a:xfrm>
            <a:off x="0" y="216024"/>
            <a:ext cx="4139952" cy="6597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pt-BR" sz="3200" dirty="0" smtClean="0">
                <a:solidFill>
                  <a:srgbClr val="FF0000"/>
                </a:solidFill>
                <a:latin typeface="Comic Sans MS" pitchFamily="66" charset="0"/>
              </a:rPr>
              <a:t>“La </a:t>
            </a:r>
            <a:r>
              <a:rPr lang="pt-BR" sz="3200" dirty="0" err="1" smtClean="0">
                <a:solidFill>
                  <a:srgbClr val="FF0000"/>
                </a:solidFill>
                <a:latin typeface="Comic Sans MS" pitchFamily="66" charset="0"/>
              </a:rPr>
              <a:t>Iglesia</a:t>
            </a:r>
            <a:r>
              <a:rPr lang="pt-BR" sz="3200" dirty="0" smtClean="0">
                <a:solidFill>
                  <a:srgbClr val="FF0000"/>
                </a:solidFill>
                <a:latin typeface="Comic Sans MS" pitchFamily="66" charset="0"/>
              </a:rPr>
              <a:t> valoriza especialmente a </a:t>
            </a:r>
            <a:r>
              <a:rPr lang="pt-BR" sz="3200" dirty="0" err="1" smtClean="0">
                <a:solidFill>
                  <a:srgbClr val="FF0000"/>
                </a:solidFill>
                <a:latin typeface="Comic Sans MS" pitchFamily="66" charset="0"/>
              </a:rPr>
              <a:t>los</a:t>
            </a:r>
            <a:r>
              <a:rPr lang="pt-BR" sz="32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pt-BR" sz="3200" dirty="0">
                <a:solidFill>
                  <a:srgbClr val="FF0000"/>
                </a:solidFill>
                <a:latin typeface="Comic Sans MS" pitchFamily="66" charset="0"/>
              </a:rPr>
              <a:t>indígenas por </a:t>
            </a:r>
            <a:r>
              <a:rPr lang="pt-BR" sz="3200" dirty="0" err="1" smtClean="0">
                <a:solidFill>
                  <a:srgbClr val="FF0000"/>
                </a:solidFill>
                <a:latin typeface="Comic Sans MS" pitchFamily="66" charset="0"/>
              </a:rPr>
              <a:t>su</a:t>
            </a:r>
            <a:r>
              <a:rPr lang="pt-BR" sz="32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pt-BR" sz="3200" dirty="0" err="1" smtClean="0">
                <a:solidFill>
                  <a:srgbClr val="FF0000"/>
                </a:solidFill>
                <a:latin typeface="Comic Sans MS" pitchFamily="66" charset="0"/>
              </a:rPr>
              <a:t>respeto</a:t>
            </a:r>
            <a:r>
              <a:rPr lang="pt-BR" sz="3200" dirty="0" smtClean="0">
                <a:solidFill>
                  <a:srgbClr val="FF0000"/>
                </a:solidFill>
                <a:latin typeface="Comic Sans MS" pitchFamily="66" charset="0"/>
              </a:rPr>
              <a:t> a </a:t>
            </a:r>
            <a:r>
              <a:rPr lang="pt-BR" sz="3200" dirty="0" err="1" smtClean="0">
                <a:solidFill>
                  <a:srgbClr val="FF0000"/>
                </a:solidFill>
                <a:latin typeface="Comic Sans MS" pitchFamily="66" charset="0"/>
              </a:rPr>
              <a:t>la</a:t>
            </a:r>
            <a:r>
              <a:rPr lang="pt-BR" sz="32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pt-BR" sz="3200" dirty="0" err="1" smtClean="0">
                <a:solidFill>
                  <a:srgbClr val="FF0000"/>
                </a:solidFill>
                <a:latin typeface="Comic Sans MS" pitchFamily="66" charset="0"/>
              </a:rPr>
              <a:t>naturaleza</a:t>
            </a:r>
            <a:r>
              <a:rPr lang="pt-BR" sz="3200" dirty="0" smtClean="0">
                <a:solidFill>
                  <a:srgbClr val="FF0000"/>
                </a:solidFill>
                <a:latin typeface="Comic Sans MS" pitchFamily="66" charset="0"/>
              </a:rPr>
              <a:t> y por </a:t>
            </a:r>
            <a:r>
              <a:rPr lang="pt-BR" sz="3200" dirty="0" err="1" smtClean="0">
                <a:solidFill>
                  <a:srgbClr val="FF0000"/>
                </a:solidFill>
                <a:latin typeface="Comic Sans MS" pitchFamily="66" charset="0"/>
              </a:rPr>
              <a:t>el</a:t>
            </a:r>
            <a:r>
              <a:rPr lang="pt-BR" sz="3200" dirty="0" smtClean="0">
                <a:solidFill>
                  <a:srgbClr val="FF0000"/>
                </a:solidFill>
                <a:latin typeface="Comic Sans MS" pitchFamily="66" charset="0"/>
              </a:rPr>
              <a:t> amor a </a:t>
            </a:r>
            <a:r>
              <a:rPr lang="pt-BR" sz="3200" dirty="0" err="1" smtClean="0">
                <a:solidFill>
                  <a:srgbClr val="FF0000"/>
                </a:solidFill>
                <a:latin typeface="Comic Sans MS" pitchFamily="66" charset="0"/>
              </a:rPr>
              <a:t>la</a:t>
            </a:r>
            <a:r>
              <a:rPr lang="pt-BR" sz="3200" dirty="0" smtClean="0">
                <a:solidFill>
                  <a:srgbClr val="FF0000"/>
                </a:solidFill>
                <a:latin typeface="Comic Sans MS" pitchFamily="66" charset="0"/>
              </a:rPr>
              <a:t> madre </a:t>
            </a:r>
            <a:r>
              <a:rPr lang="pt-BR" sz="3200" dirty="0" err="1" smtClean="0">
                <a:solidFill>
                  <a:srgbClr val="FF0000"/>
                </a:solidFill>
                <a:latin typeface="Comic Sans MS" pitchFamily="66" charset="0"/>
              </a:rPr>
              <a:t>tierra</a:t>
            </a:r>
            <a:r>
              <a:rPr lang="pt-BR" sz="32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pt-BR" sz="3200" dirty="0">
                <a:solidFill>
                  <a:srgbClr val="FF0000"/>
                </a:solidFill>
                <a:latin typeface="Comic Sans MS" pitchFamily="66" charset="0"/>
              </a:rPr>
              <a:t>como </a:t>
            </a:r>
            <a:r>
              <a:rPr lang="pt-BR" sz="3200" dirty="0" err="1" smtClean="0">
                <a:solidFill>
                  <a:srgbClr val="FF0000"/>
                </a:solidFill>
                <a:latin typeface="Comic Sans MS" pitchFamily="66" charset="0"/>
              </a:rPr>
              <a:t>fuente</a:t>
            </a:r>
            <a:r>
              <a:rPr lang="pt-BR" sz="32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pt-BR" sz="3200" dirty="0">
                <a:solidFill>
                  <a:srgbClr val="FF0000"/>
                </a:solidFill>
                <a:latin typeface="Comic Sans MS" pitchFamily="66" charset="0"/>
              </a:rPr>
              <a:t>de alimento, casa comum e altar do compartilhar humano.” </a:t>
            </a:r>
            <a:endParaRPr lang="pt-BR" sz="3200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>
              <a:spcBef>
                <a:spcPct val="20000"/>
              </a:spcBef>
            </a:pPr>
            <a:r>
              <a:rPr lang="pt-BR" sz="3200" dirty="0" smtClean="0">
                <a:solidFill>
                  <a:srgbClr val="FF0000"/>
                </a:solidFill>
                <a:latin typeface="Comic Sans MS" pitchFamily="66" charset="0"/>
              </a:rPr>
              <a:t>(</a:t>
            </a:r>
            <a:r>
              <a:rPr lang="pt-BR" sz="3200" dirty="0" err="1" smtClean="0">
                <a:solidFill>
                  <a:srgbClr val="FF0000"/>
                </a:solidFill>
                <a:latin typeface="Comic Sans MS" pitchFamily="66" charset="0"/>
              </a:rPr>
              <a:t>DAp</a:t>
            </a:r>
            <a:r>
              <a:rPr lang="pt-BR" sz="32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pt-BR" sz="3200" dirty="0">
                <a:solidFill>
                  <a:srgbClr val="FF0000"/>
                </a:solidFill>
                <a:latin typeface="Comic Sans MS" pitchFamily="66" charset="0"/>
              </a:rPr>
              <a:t>472)</a:t>
            </a:r>
          </a:p>
        </p:txBody>
      </p:sp>
    </p:spTree>
    <p:extLst>
      <p:ext uri="{BB962C8B-B14F-4D97-AF65-F5344CB8AC3E}">
        <p14:creationId xmlns:p14="http://schemas.microsoft.com/office/powerpoint/2010/main" val="9496179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rizete\cantos\Desktop\2011-10-07 Sem CLAR - Interinstitucionalidade\Mapa Amazonia - Fundo pret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13"/>
            <a:ext cx="9144000" cy="6907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15"/>
          <p:cNvSpPr txBox="1">
            <a:spLocks noChangeArrowheads="1"/>
          </p:cNvSpPr>
          <p:nvPr/>
        </p:nvSpPr>
        <p:spPr bwMode="auto">
          <a:xfrm>
            <a:off x="5954963" y="1107902"/>
            <a:ext cx="3153543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pt-BR" sz="2800" dirty="0" smtClean="0">
                <a:solidFill>
                  <a:srgbClr val="FFFF00"/>
                </a:solidFill>
                <a:latin typeface="Comic Sans MS" pitchFamily="66" charset="0"/>
              </a:rPr>
              <a:t>+ 20% </a:t>
            </a:r>
            <a:r>
              <a:rPr lang="pt-BR" sz="2800" dirty="0" err="1" smtClean="0">
                <a:solidFill>
                  <a:srgbClr val="FFFF00"/>
                </a:solidFill>
                <a:latin typeface="Comic Sans MS" pitchFamily="66" charset="0"/>
              </a:rPr>
              <a:t>del</a:t>
            </a:r>
            <a:r>
              <a:rPr lang="pt-BR" sz="2800" dirty="0" smtClean="0">
                <a:solidFill>
                  <a:srgbClr val="FFFF00"/>
                </a:solidFill>
                <a:latin typeface="Comic Sans MS" pitchFamily="66" charset="0"/>
              </a:rPr>
              <a:t> água </a:t>
            </a:r>
            <a:r>
              <a:rPr lang="pt-BR" sz="2800" dirty="0" err="1" smtClean="0">
                <a:solidFill>
                  <a:srgbClr val="FFFF00"/>
                </a:solidFill>
                <a:latin typeface="Comic Sans MS" pitchFamily="66" charset="0"/>
              </a:rPr>
              <a:t>dulce</a:t>
            </a:r>
            <a:r>
              <a:rPr lang="pt-BR" sz="2800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pt-BR" sz="2800" dirty="0" err="1" smtClean="0">
                <a:solidFill>
                  <a:srgbClr val="FFFF00"/>
                </a:solidFill>
                <a:latin typeface="Comic Sans MS" pitchFamily="66" charset="0"/>
              </a:rPr>
              <a:t>del</a:t>
            </a:r>
            <a:r>
              <a:rPr lang="pt-BR" sz="2800" dirty="0" smtClean="0">
                <a:solidFill>
                  <a:srgbClr val="FFFF00"/>
                </a:solidFill>
                <a:latin typeface="Comic Sans MS" pitchFamily="66" charset="0"/>
              </a:rPr>
              <a:t> planeta (no congelada)</a:t>
            </a:r>
            <a:endParaRPr lang="pt-BR" sz="28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4356398" y="1877931"/>
            <a:ext cx="16557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sz="2400" dirty="0" smtClean="0">
                <a:solidFill>
                  <a:srgbClr val="00FFFF"/>
                </a:solidFill>
                <a:latin typeface="Comic Sans MS" pitchFamily="66" charset="0"/>
              </a:rPr>
              <a:t>Rio</a:t>
            </a:r>
            <a:br>
              <a:rPr lang="pt-BR" sz="2400" dirty="0" smtClean="0">
                <a:solidFill>
                  <a:srgbClr val="00FFFF"/>
                </a:solidFill>
                <a:latin typeface="Comic Sans MS" pitchFamily="66" charset="0"/>
              </a:rPr>
            </a:br>
            <a:r>
              <a:rPr lang="pt-BR" sz="2400" dirty="0" smtClean="0">
                <a:solidFill>
                  <a:srgbClr val="00FFFF"/>
                </a:solidFill>
                <a:latin typeface="Comic Sans MS" pitchFamily="66" charset="0"/>
              </a:rPr>
              <a:t>Amazonas</a:t>
            </a:r>
            <a:endParaRPr lang="pt-BR" sz="2400" dirty="0">
              <a:solidFill>
                <a:srgbClr val="00FFFF"/>
              </a:solidFill>
              <a:latin typeface="Comic Sans MS" pitchFamily="66" charset="0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908301" y="476680"/>
            <a:ext cx="18716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sz="2400" dirty="0" smtClean="0">
                <a:solidFill>
                  <a:srgbClr val="00FFFF"/>
                </a:solidFill>
                <a:latin typeface="Comic Sans MS" pitchFamily="66" charset="0"/>
              </a:rPr>
              <a:t>Rio Orinoco</a:t>
            </a:r>
            <a:endParaRPr lang="pt-BR" sz="2400" dirty="0">
              <a:solidFill>
                <a:srgbClr val="00FFFF"/>
              </a:solidFill>
              <a:latin typeface="Comic Sans MS" pitchFamily="66" charset="0"/>
            </a:endParaRPr>
          </a:p>
        </p:txBody>
      </p:sp>
      <p:sp>
        <p:nvSpPr>
          <p:cNvPr id="7" name="Forma livre 6"/>
          <p:cNvSpPr/>
          <p:nvPr/>
        </p:nvSpPr>
        <p:spPr>
          <a:xfrm>
            <a:off x="2641849" y="1862484"/>
            <a:ext cx="198584" cy="220663"/>
          </a:xfrm>
          <a:custGeom>
            <a:avLst/>
            <a:gdLst>
              <a:gd name="connsiteX0" fmla="*/ 0 w 150972"/>
              <a:gd name="connsiteY0" fmla="*/ 189186 h 189186"/>
              <a:gd name="connsiteX1" fmla="*/ 0 w 150972"/>
              <a:gd name="connsiteY1" fmla="*/ 189186 h 189186"/>
              <a:gd name="connsiteX2" fmla="*/ 73573 w 150972"/>
              <a:gd name="connsiteY2" fmla="*/ 136634 h 189186"/>
              <a:gd name="connsiteX3" fmla="*/ 84083 w 150972"/>
              <a:gd name="connsiteY3" fmla="*/ 105103 h 189186"/>
              <a:gd name="connsiteX4" fmla="*/ 115614 w 150972"/>
              <a:gd name="connsiteY4" fmla="*/ 84082 h 189186"/>
              <a:gd name="connsiteX5" fmla="*/ 147145 w 150972"/>
              <a:gd name="connsiteY5" fmla="*/ 73572 h 189186"/>
              <a:gd name="connsiteX6" fmla="*/ 147145 w 150972"/>
              <a:gd name="connsiteY6" fmla="*/ 0 h 189186"/>
              <a:gd name="connsiteX7" fmla="*/ 147145 w 150972"/>
              <a:gd name="connsiteY7" fmla="*/ 0 h 189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0972" h="189186">
                <a:moveTo>
                  <a:pt x="0" y="189186"/>
                </a:moveTo>
                <a:lnTo>
                  <a:pt x="0" y="189186"/>
                </a:lnTo>
                <a:cubicBezTo>
                  <a:pt x="24524" y="171669"/>
                  <a:pt x="52262" y="157945"/>
                  <a:pt x="73573" y="136634"/>
                </a:cubicBezTo>
                <a:cubicBezTo>
                  <a:pt x="81407" y="128800"/>
                  <a:pt x="77162" y="113754"/>
                  <a:pt x="84083" y="105103"/>
                </a:cubicBezTo>
                <a:cubicBezTo>
                  <a:pt x="91974" y="95239"/>
                  <a:pt x="104316" y="89731"/>
                  <a:pt x="115614" y="84082"/>
                </a:cubicBezTo>
                <a:cubicBezTo>
                  <a:pt x="125523" y="79127"/>
                  <a:pt x="143255" y="83945"/>
                  <a:pt x="147145" y="73572"/>
                </a:cubicBezTo>
                <a:cubicBezTo>
                  <a:pt x="155756" y="50609"/>
                  <a:pt x="147145" y="24524"/>
                  <a:pt x="147145" y="0"/>
                </a:cubicBezTo>
                <a:lnTo>
                  <a:pt x="147145" y="0"/>
                </a:lnTo>
              </a:path>
            </a:pathLst>
          </a:custGeom>
          <a:ln w="19050">
            <a:solidFill>
              <a:srgbClr val="00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grpSp>
        <p:nvGrpSpPr>
          <p:cNvPr id="3" name="Grupo 17"/>
          <p:cNvGrpSpPr>
            <a:grpSpLocks/>
          </p:cNvGrpSpPr>
          <p:nvPr/>
        </p:nvGrpSpPr>
        <p:grpSpPr bwMode="auto">
          <a:xfrm>
            <a:off x="1768727" y="565951"/>
            <a:ext cx="2301875" cy="1539429"/>
            <a:chOff x="2795752" y="1334814"/>
            <a:chExt cx="2144110" cy="1366345"/>
          </a:xfrm>
        </p:grpSpPr>
        <p:sp>
          <p:nvSpPr>
            <p:cNvPr id="9" name="Forma livre 8"/>
            <p:cNvSpPr/>
            <p:nvPr/>
          </p:nvSpPr>
          <p:spPr>
            <a:xfrm>
              <a:off x="3584518" y="1334814"/>
              <a:ext cx="1123635" cy="1366345"/>
            </a:xfrm>
            <a:custGeom>
              <a:avLst/>
              <a:gdLst>
                <a:gd name="connsiteX0" fmla="*/ 1124606 w 1124606"/>
                <a:gd name="connsiteY0" fmla="*/ 0 h 1366345"/>
                <a:gd name="connsiteX1" fmla="*/ 1124606 w 1124606"/>
                <a:gd name="connsiteY1" fmla="*/ 0 h 1366345"/>
                <a:gd name="connsiteX2" fmla="*/ 1051034 w 1124606"/>
                <a:gd name="connsiteY2" fmla="*/ 63062 h 1366345"/>
                <a:gd name="connsiteX3" fmla="*/ 1040524 w 1124606"/>
                <a:gd name="connsiteY3" fmla="*/ 94593 h 1366345"/>
                <a:gd name="connsiteX4" fmla="*/ 1019503 w 1124606"/>
                <a:gd name="connsiteY4" fmla="*/ 126124 h 1366345"/>
                <a:gd name="connsiteX5" fmla="*/ 998482 w 1124606"/>
                <a:gd name="connsiteY5" fmla="*/ 189186 h 1366345"/>
                <a:gd name="connsiteX6" fmla="*/ 956441 w 1124606"/>
                <a:gd name="connsiteY6" fmla="*/ 241738 h 1366345"/>
                <a:gd name="connsiteX7" fmla="*/ 924910 w 1124606"/>
                <a:gd name="connsiteY7" fmla="*/ 252248 h 1366345"/>
                <a:gd name="connsiteX8" fmla="*/ 851338 w 1124606"/>
                <a:gd name="connsiteY8" fmla="*/ 262758 h 1366345"/>
                <a:gd name="connsiteX9" fmla="*/ 840827 w 1124606"/>
                <a:gd name="connsiteY9" fmla="*/ 294289 h 1366345"/>
                <a:gd name="connsiteX10" fmla="*/ 756744 w 1124606"/>
                <a:gd name="connsiteY10" fmla="*/ 304800 h 1366345"/>
                <a:gd name="connsiteX11" fmla="*/ 693682 w 1124606"/>
                <a:gd name="connsiteY11" fmla="*/ 315310 h 1366345"/>
                <a:gd name="connsiteX12" fmla="*/ 630620 w 1124606"/>
                <a:gd name="connsiteY12" fmla="*/ 336331 h 1366345"/>
                <a:gd name="connsiteX13" fmla="*/ 588579 w 1124606"/>
                <a:gd name="connsiteY13" fmla="*/ 325820 h 1366345"/>
                <a:gd name="connsiteX14" fmla="*/ 578069 w 1124606"/>
                <a:gd name="connsiteY14" fmla="*/ 294289 h 1366345"/>
                <a:gd name="connsiteX15" fmla="*/ 546538 w 1124606"/>
                <a:gd name="connsiteY15" fmla="*/ 283779 h 1366345"/>
                <a:gd name="connsiteX16" fmla="*/ 409903 w 1124606"/>
                <a:gd name="connsiteY16" fmla="*/ 294289 h 1366345"/>
                <a:gd name="connsiteX17" fmla="*/ 357351 w 1124606"/>
                <a:gd name="connsiteY17" fmla="*/ 346841 h 1366345"/>
                <a:gd name="connsiteX18" fmla="*/ 325820 w 1124606"/>
                <a:gd name="connsiteY18" fmla="*/ 367862 h 1366345"/>
                <a:gd name="connsiteX19" fmla="*/ 315310 w 1124606"/>
                <a:gd name="connsiteY19" fmla="*/ 399393 h 1366345"/>
                <a:gd name="connsiteX20" fmla="*/ 283779 w 1124606"/>
                <a:gd name="connsiteY20" fmla="*/ 409903 h 1366345"/>
                <a:gd name="connsiteX21" fmla="*/ 252248 w 1124606"/>
                <a:gd name="connsiteY21" fmla="*/ 430924 h 1366345"/>
                <a:gd name="connsiteX22" fmla="*/ 231227 w 1124606"/>
                <a:gd name="connsiteY22" fmla="*/ 462455 h 1366345"/>
                <a:gd name="connsiteX23" fmla="*/ 199696 w 1124606"/>
                <a:gd name="connsiteY23" fmla="*/ 483476 h 1366345"/>
                <a:gd name="connsiteX24" fmla="*/ 189186 w 1124606"/>
                <a:gd name="connsiteY24" fmla="*/ 515007 h 1366345"/>
                <a:gd name="connsiteX25" fmla="*/ 147144 w 1124606"/>
                <a:gd name="connsiteY25" fmla="*/ 546538 h 1366345"/>
                <a:gd name="connsiteX26" fmla="*/ 105103 w 1124606"/>
                <a:gd name="connsiteY26" fmla="*/ 620110 h 1366345"/>
                <a:gd name="connsiteX27" fmla="*/ 73572 w 1124606"/>
                <a:gd name="connsiteY27" fmla="*/ 641131 h 1366345"/>
                <a:gd name="connsiteX28" fmla="*/ 52551 w 1124606"/>
                <a:gd name="connsiteY28" fmla="*/ 672662 h 1366345"/>
                <a:gd name="connsiteX29" fmla="*/ 31531 w 1124606"/>
                <a:gd name="connsiteY29" fmla="*/ 735724 h 1366345"/>
                <a:gd name="connsiteX30" fmla="*/ 21020 w 1124606"/>
                <a:gd name="connsiteY30" fmla="*/ 767255 h 1366345"/>
                <a:gd name="connsiteX31" fmla="*/ 10510 w 1124606"/>
                <a:gd name="connsiteY31" fmla="*/ 798786 h 1366345"/>
                <a:gd name="connsiteX32" fmla="*/ 0 w 1124606"/>
                <a:gd name="connsiteY32" fmla="*/ 830317 h 1366345"/>
                <a:gd name="connsiteX33" fmla="*/ 10510 w 1124606"/>
                <a:gd name="connsiteY33" fmla="*/ 914400 h 1366345"/>
                <a:gd name="connsiteX34" fmla="*/ 42041 w 1124606"/>
                <a:gd name="connsiteY34" fmla="*/ 945931 h 1366345"/>
                <a:gd name="connsiteX35" fmla="*/ 52551 w 1124606"/>
                <a:gd name="connsiteY35" fmla="*/ 1040524 h 1366345"/>
                <a:gd name="connsiteX36" fmla="*/ 84082 w 1124606"/>
                <a:gd name="connsiteY36" fmla="*/ 1072055 h 1366345"/>
                <a:gd name="connsiteX37" fmla="*/ 178675 w 1124606"/>
                <a:gd name="connsiteY37" fmla="*/ 1093076 h 1366345"/>
                <a:gd name="connsiteX38" fmla="*/ 220717 w 1124606"/>
                <a:gd name="connsiteY38" fmla="*/ 1135117 h 1366345"/>
                <a:gd name="connsiteX39" fmla="*/ 252248 w 1124606"/>
                <a:gd name="connsiteY39" fmla="*/ 1166648 h 1366345"/>
                <a:gd name="connsiteX40" fmla="*/ 294289 w 1124606"/>
                <a:gd name="connsiteY40" fmla="*/ 1177158 h 1366345"/>
                <a:gd name="connsiteX41" fmla="*/ 493986 w 1124606"/>
                <a:gd name="connsiteY41" fmla="*/ 1198179 h 1366345"/>
                <a:gd name="connsiteX42" fmla="*/ 525517 w 1124606"/>
                <a:gd name="connsiteY42" fmla="*/ 1229710 h 1366345"/>
                <a:gd name="connsiteX43" fmla="*/ 536027 w 1124606"/>
                <a:gd name="connsiteY43" fmla="*/ 1261241 h 1366345"/>
                <a:gd name="connsiteX44" fmla="*/ 567558 w 1124606"/>
                <a:gd name="connsiteY44" fmla="*/ 1282262 h 1366345"/>
                <a:gd name="connsiteX45" fmla="*/ 662151 w 1124606"/>
                <a:gd name="connsiteY45" fmla="*/ 1355834 h 1366345"/>
                <a:gd name="connsiteX46" fmla="*/ 693682 w 1124606"/>
                <a:gd name="connsiteY46" fmla="*/ 1366345 h 1366345"/>
                <a:gd name="connsiteX47" fmla="*/ 767255 w 1124606"/>
                <a:gd name="connsiteY47" fmla="*/ 1355834 h 1366345"/>
                <a:gd name="connsiteX48" fmla="*/ 819806 w 1124606"/>
                <a:gd name="connsiteY48" fmla="*/ 1345324 h 1366345"/>
                <a:gd name="connsiteX49" fmla="*/ 819806 w 1124606"/>
                <a:gd name="connsiteY49" fmla="*/ 1345324 h 1366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124606" h="1366345">
                  <a:moveTo>
                    <a:pt x="1124606" y="0"/>
                  </a:moveTo>
                  <a:lnTo>
                    <a:pt x="1124606" y="0"/>
                  </a:lnTo>
                  <a:cubicBezTo>
                    <a:pt x="1100082" y="21021"/>
                    <a:pt x="1072493" y="38921"/>
                    <a:pt x="1051034" y="63062"/>
                  </a:cubicBezTo>
                  <a:cubicBezTo>
                    <a:pt x="1043674" y="71342"/>
                    <a:pt x="1045479" y="84684"/>
                    <a:pt x="1040524" y="94593"/>
                  </a:cubicBezTo>
                  <a:cubicBezTo>
                    <a:pt x="1034875" y="105891"/>
                    <a:pt x="1026510" y="115614"/>
                    <a:pt x="1019503" y="126124"/>
                  </a:cubicBezTo>
                  <a:lnTo>
                    <a:pt x="998482" y="189186"/>
                  </a:lnTo>
                  <a:cubicBezTo>
                    <a:pt x="986360" y="225553"/>
                    <a:pt x="994474" y="222722"/>
                    <a:pt x="956441" y="241738"/>
                  </a:cubicBezTo>
                  <a:cubicBezTo>
                    <a:pt x="946532" y="246693"/>
                    <a:pt x="935774" y="250075"/>
                    <a:pt x="924910" y="252248"/>
                  </a:cubicBezTo>
                  <a:cubicBezTo>
                    <a:pt x="900618" y="257106"/>
                    <a:pt x="875862" y="259255"/>
                    <a:pt x="851338" y="262758"/>
                  </a:cubicBezTo>
                  <a:cubicBezTo>
                    <a:pt x="847834" y="273268"/>
                    <a:pt x="850951" y="289789"/>
                    <a:pt x="840827" y="294289"/>
                  </a:cubicBezTo>
                  <a:cubicBezTo>
                    <a:pt x="815016" y="305761"/>
                    <a:pt x="784706" y="300805"/>
                    <a:pt x="756744" y="304800"/>
                  </a:cubicBezTo>
                  <a:cubicBezTo>
                    <a:pt x="735648" y="307814"/>
                    <a:pt x="714356" y="310141"/>
                    <a:pt x="693682" y="315310"/>
                  </a:cubicBezTo>
                  <a:cubicBezTo>
                    <a:pt x="672186" y="320684"/>
                    <a:pt x="630620" y="336331"/>
                    <a:pt x="630620" y="336331"/>
                  </a:cubicBezTo>
                  <a:cubicBezTo>
                    <a:pt x="616606" y="332827"/>
                    <a:pt x="599859" y="334844"/>
                    <a:pt x="588579" y="325820"/>
                  </a:cubicBezTo>
                  <a:cubicBezTo>
                    <a:pt x="579928" y="318899"/>
                    <a:pt x="585903" y="302123"/>
                    <a:pt x="578069" y="294289"/>
                  </a:cubicBezTo>
                  <a:cubicBezTo>
                    <a:pt x="570235" y="286455"/>
                    <a:pt x="557048" y="287282"/>
                    <a:pt x="546538" y="283779"/>
                  </a:cubicBezTo>
                  <a:cubicBezTo>
                    <a:pt x="500993" y="287282"/>
                    <a:pt x="454800" y="285871"/>
                    <a:pt x="409903" y="294289"/>
                  </a:cubicBezTo>
                  <a:cubicBezTo>
                    <a:pt x="375409" y="300757"/>
                    <a:pt x="377832" y="326360"/>
                    <a:pt x="357351" y="346841"/>
                  </a:cubicBezTo>
                  <a:cubicBezTo>
                    <a:pt x="348419" y="355773"/>
                    <a:pt x="336330" y="360855"/>
                    <a:pt x="325820" y="367862"/>
                  </a:cubicBezTo>
                  <a:cubicBezTo>
                    <a:pt x="322317" y="378372"/>
                    <a:pt x="323144" y="391559"/>
                    <a:pt x="315310" y="399393"/>
                  </a:cubicBezTo>
                  <a:cubicBezTo>
                    <a:pt x="307476" y="407227"/>
                    <a:pt x="293688" y="404948"/>
                    <a:pt x="283779" y="409903"/>
                  </a:cubicBezTo>
                  <a:cubicBezTo>
                    <a:pt x="272481" y="415552"/>
                    <a:pt x="262758" y="423917"/>
                    <a:pt x="252248" y="430924"/>
                  </a:cubicBezTo>
                  <a:cubicBezTo>
                    <a:pt x="245241" y="441434"/>
                    <a:pt x="240159" y="453523"/>
                    <a:pt x="231227" y="462455"/>
                  </a:cubicBezTo>
                  <a:cubicBezTo>
                    <a:pt x="222295" y="471387"/>
                    <a:pt x="207587" y="473612"/>
                    <a:pt x="199696" y="483476"/>
                  </a:cubicBezTo>
                  <a:cubicBezTo>
                    <a:pt x="192775" y="492127"/>
                    <a:pt x="196279" y="506496"/>
                    <a:pt x="189186" y="515007"/>
                  </a:cubicBezTo>
                  <a:cubicBezTo>
                    <a:pt x="177972" y="528464"/>
                    <a:pt x="161158" y="536028"/>
                    <a:pt x="147144" y="546538"/>
                  </a:cubicBezTo>
                  <a:cubicBezTo>
                    <a:pt x="138899" y="563028"/>
                    <a:pt x="119960" y="605253"/>
                    <a:pt x="105103" y="620110"/>
                  </a:cubicBezTo>
                  <a:cubicBezTo>
                    <a:pt x="96171" y="629042"/>
                    <a:pt x="84082" y="634124"/>
                    <a:pt x="73572" y="641131"/>
                  </a:cubicBezTo>
                  <a:cubicBezTo>
                    <a:pt x="66565" y="651641"/>
                    <a:pt x="57681" y="661119"/>
                    <a:pt x="52551" y="672662"/>
                  </a:cubicBezTo>
                  <a:cubicBezTo>
                    <a:pt x="43552" y="692910"/>
                    <a:pt x="38538" y="714703"/>
                    <a:pt x="31531" y="735724"/>
                  </a:cubicBezTo>
                  <a:lnTo>
                    <a:pt x="21020" y="767255"/>
                  </a:lnTo>
                  <a:lnTo>
                    <a:pt x="10510" y="798786"/>
                  </a:lnTo>
                  <a:lnTo>
                    <a:pt x="0" y="830317"/>
                  </a:lnTo>
                  <a:cubicBezTo>
                    <a:pt x="3503" y="858345"/>
                    <a:pt x="857" y="887855"/>
                    <a:pt x="10510" y="914400"/>
                  </a:cubicBezTo>
                  <a:cubicBezTo>
                    <a:pt x="15590" y="928369"/>
                    <a:pt x="37341" y="931830"/>
                    <a:pt x="42041" y="945931"/>
                  </a:cubicBezTo>
                  <a:cubicBezTo>
                    <a:pt x="52073" y="976028"/>
                    <a:pt x="42519" y="1010427"/>
                    <a:pt x="52551" y="1040524"/>
                  </a:cubicBezTo>
                  <a:cubicBezTo>
                    <a:pt x="57251" y="1054625"/>
                    <a:pt x="71714" y="1063810"/>
                    <a:pt x="84082" y="1072055"/>
                  </a:cubicBezTo>
                  <a:cubicBezTo>
                    <a:pt x="101330" y="1083553"/>
                    <a:pt x="171048" y="1091805"/>
                    <a:pt x="178675" y="1093076"/>
                  </a:cubicBezTo>
                  <a:cubicBezTo>
                    <a:pt x="198696" y="1153136"/>
                    <a:pt x="172669" y="1103085"/>
                    <a:pt x="220717" y="1135117"/>
                  </a:cubicBezTo>
                  <a:cubicBezTo>
                    <a:pt x="233085" y="1143362"/>
                    <a:pt x="239343" y="1159273"/>
                    <a:pt x="252248" y="1166648"/>
                  </a:cubicBezTo>
                  <a:cubicBezTo>
                    <a:pt x="264790" y="1173815"/>
                    <a:pt x="280400" y="1173190"/>
                    <a:pt x="294289" y="1177158"/>
                  </a:cubicBezTo>
                  <a:cubicBezTo>
                    <a:pt x="397201" y="1206562"/>
                    <a:pt x="223011" y="1181244"/>
                    <a:pt x="493986" y="1198179"/>
                  </a:cubicBezTo>
                  <a:cubicBezTo>
                    <a:pt x="504496" y="1208689"/>
                    <a:pt x="517272" y="1217342"/>
                    <a:pt x="525517" y="1229710"/>
                  </a:cubicBezTo>
                  <a:cubicBezTo>
                    <a:pt x="531662" y="1238928"/>
                    <a:pt x="529106" y="1252590"/>
                    <a:pt x="536027" y="1261241"/>
                  </a:cubicBezTo>
                  <a:cubicBezTo>
                    <a:pt x="543918" y="1271105"/>
                    <a:pt x="557048" y="1275255"/>
                    <a:pt x="567558" y="1282262"/>
                  </a:cubicBezTo>
                  <a:cubicBezTo>
                    <a:pt x="623884" y="1366750"/>
                    <a:pt x="581733" y="1335729"/>
                    <a:pt x="662151" y="1355834"/>
                  </a:cubicBezTo>
                  <a:cubicBezTo>
                    <a:pt x="672899" y="1358521"/>
                    <a:pt x="683172" y="1362841"/>
                    <a:pt x="693682" y="1366345"/>
                  </a:cubicBezTo>
                  <a:cubicBezTo>
                    <a:pt x="718206" y="1362841"/>
                    <a:pt x="742963" y="1360692"/>
                    <a:pt x="767255" y="1355834"/>
                  </a:cubicBezTo>
                  <a:cubicBezTo>
                    <a:pt x="830883" y="1343108"/>
                    <a:pt x="771612" y="1345324"/>
                    <a:pt x="819806" y="1345324"/>
                  </a:cubicBezTo>
                  <a:lnTo>
                    <a:pt x="819806" y="1345324"/>
                  </a:lnTo>
                </a:path>
              </a:pathLst>
            </a:custGeom>
            <a:ln w="28575">
              <a:solidFill>
                <a:srgbClr val="00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0" name="Forma livre 9"/>
            <p:cNvSpPr/>
            <p:nvPr/>
          </p:nvSpPr>
          <p:spPr>
            <a:xfrm>
              <a:off x="2827493" y="1639504"/>
              <a:ext cx="966516" cy="198366"/>
            </a:xfrm>
            <a:custGeom>
              <a:avLst/>
              <a:gdLst>
                <a:gd name="connsiteX0" fmla="*/ 966951 w 966951"/>
                <a:gd name="connsiteY0" fmla="*/ 178676 h 197742"/>
                <a:gd name="connsiteX1" fmla="*/ 966951 w 966951"/>
                <a:gd name="connsiteY1" fmla="*/ 178676 h 197742"/>
                <a:gd name="connsiteX2" fmla="*/ 893379 w 966951"/>
                <a:gd name="connsiteY2" fmla="*/ 105103 h 197742"/>
                <a:gd name="connsiteX3" fmla="*/ 861848 w 966951"/>
                <a:gd name="connsiteY3" fmla="*/ 84083 h 197742"/>
                <a:gd name="connsiteX4" fmla="*/ 788276 w 966951"/>
                <a:gd name="connsiteY4" fmla="*/ 0 h 197742"/>
                <a:gd name="connsiteX5" fmla="*/ 683172 w 966951"/>
                <a:gd name="connsiteY5" fmla="*/ 21020 h 197742"/>
                <a:gd name="connsiteX6" fmla="*/ 588579 w 966951"/>
                <a:gd name="connsiteY6" fmla="*/ 73572 h 197742"/>
                <a:gd name="connsiteX7" fmla="*/ 472965 w 966951"/>
                <a:gd name="connsiteY7" fmla="*/ 52552 h 197742"/>
                <a:gd name="connsiteX8" fmla="*/ 441434 w 966951"/>
                <a:gd name="connsiteY8" fmla="*/ 31531 h 197742"/>
                <a:gd name="connsiteX9" fmla="*/ 378372 w 966951"/>
                <a:gd name="connsiteY9" fmla="*/ 73572 h 197742"/>
                <a:gd name="connsiteX10" fmla="*/ 315310 w 966951"/>
                <a:gd name="connsiteY10" fmla="*/ 105103 h 197742"/>
                <a:gd name="connsiteX11" fmla="*/ 199696 w 966951"/>
                <a:gd name="connsiteY11" fmla="*/ 178676 h 197742"/>
                <a:gd name="connsiteX12" fmla="*/ 21020 w 966951"/>
                <a:gd name="connsiteY12" fmla="*/ 178676 h 197742"/>
                <a:gd name="connsiteX13" fmla="*/ 10510 w 966951"/>
                <a:gd name="connsiteY13" fmla="*/ 147145 h 197742"/>
                <a:gd name="connsiteX14" fmla="*/ 0 w 966951"/>
                <a:gd name="connsiteY14" fmla="*/ 147145 h 197742"/>
                <a:gd name="connsiteX15" fmla="*/ 0 w 966951"/>
                <a:gd name="connsiteY15" fmla="*/ 147145 h 197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66951" h="197742">
                  <a:moveTo>
                    <a:pt x="966951" y="178676"/>
                  </a:moveTo>
                  <a:lnTo>
                    <a:pt x="966951" y="178676"/>
                  </a:lnTo>
                  <a:cubicBezTo>
                    <a:pt x="942427" y="154152"/>
                    <a:pt x="919158" y="128304"/>
                    <a:pt x="893379" y="105103"/>
                  </a:cubicBezTo>
                  <a:cubicBezTo>
                    <a:pt x="883990" y="96653"/>
                    <a:pt x="870166" y="93589"/>
                    <a:pt x="861848" y="84083"/>
                  </a:cubicBezTo>
                  <a:cubicBezTo>
                    <a:pt x="776014" y="-14014"/>
                    <a:pt x="859221" y="47295"/>
                    <a:pt x="788276" y="0"/>
                  </a:cubicBezTo>
                  <a:cubicBezTo>
                    <a:pt x="780360" y="1319"/>
                    <a:pt x="698850" y="13181"/>
                    <a:pt x="683172" y="21020"/>
                  </a:cubicBezTo>
                  <a:cubicBezTo>
                    <a:pt x="538612" y="93300"/>
                    <a:pt x="675774" y="44508"/>
                    <a:pt x="588579" y="73572"/>
                  </a:cubicBezTo>
                  <a:cubicBezTo>
                    <a:pt x="559598" y="69950"/>
                    <a:pt x="505368" y="68753"/>
                    <a:pt x="472965" y="52552"/>
                  </a:cubicBezTo>
                  <a:cubicBezTo>
                    <a:pt x="461667" y="46903"/>
                    <a:pt x="451944" y="38538"/>
                    <a:pt x="441434" y="31531"/>
                  </a:cubicBezTo>
                  <a:cubicBezTo>
                    <a:pt x="386022" y="50001"/>
                    <a:pt x="430858" y="29834"/>
                    <a:pt x="378372" y="73572"/>
                  </a:cubicBezTo>
                  <a:cubicBezTo>
                    <a:pt x="351205" y="96211"/>
                    <a:pt x="346912" y="94569"/>
                    <a:pt x="315310" y="105103"/>
                  </a:cubicBezTo>
                  <a:cubicBezTo>
                    <a:pt x="259527" y="188778"/>
                    <a:pt x="298279" y="164592"/>
                    <a:pt x="199696" y="178676"/>
                  </a:cubicBezTo>
                  <a:cubicBezTo>
                    <a:pt x="133113" y="200870"/>
                    <a:pt x="127738" y="207134"/>
                    <a:pt x="21020" y="178676"/>
                  </a:cubicBezTo>
                  <a:cubicBezTo>
                    <a:pt x="10315" y="175821"/>
                    <a:pt x="16655" y="156363"/>
                    <a:pt x="10510" y="147145"/>
                  </a:cubicBezTo>
                  <a:cubicBezTo>
                    <a:pt x="8567" y="144230"/>
                    <a:pt x="3503" y="147145"/>
                    <a:pt x="0" y="147145"/>
                  </a:cubicBezTo>
                  <a:lnTo>
                    <a:pt x="0" y="147145"/>
                  </a:lnTo>
                </a:path>
              </a:pathLst>
            </a:custGeom>
            <a:ln w="19050">
              <a:solidFill>
                <a:srgbClr val="00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1" name="Forma livre 10"/>
            <p:cNvSpPr/>
            <p:nvPr/>
          </p:nvSpPr>
          <p:spPr>
            <a:xfrm>
              <a:off x="2795752" y="1953716"/>
              <a:ext cx="850661" cy="326907"/>
            </a:xfrm>
            <a:custGeom>
              <a:avLst/>
              <a:gdLst>
                <a:gd name="connsiteX0" fmla="*/ 851338 w 851338"/>
                <a:gd name="connsiteY0" fmla="*/ 22441 h 327464"/>
                <a:gd name="connsiteX1" fmla="*/ 851338 w 851338"/>
                <a:gd name="connsiteY1" fmla="*/ 22441 h 327464"/>
                <a:gd name="connsiteX2" fmla="*/ 672662 w 851338"/>
                <a:gd name="connsiteY2" fmla="*/ 11930 h 327464"/>
                <a:gd name="connsiteX3" fmla="*/ 651641 w 851338"/>
                <a:gd name="connsiteY3" fmla="*/ 43462 h 327464"/>
                <a:gd name="connsiteX4" fmla="*/ 620110 w 851338"/>
                <a:gd name="connsiteY4" fmla="*/ 53972 h 327464"/>
                <a:gd name="connsiteX5" fmla="*/ 504496 w 851338"/>
                <a:gd name="connsiteY5" fmla="*/ 85503 h 327464"/>
                <a:gd name="connsiteX6" fmla="*/ 430924 w 851338"/>
                <a:gd name="connsiteY6" fmla="*/ 74993 h 327464"/>
                <a:gd name="connsiteX7" fmla="*/ 409903 w 851338"/>
                <a:gd name="connsiteY7" fmla="*/ 43462 h 327464"/>
                <a:gd name="connsiteX8" fmla="*/ 378372 w 851338"/>
                <a:gd name="connsiteY8" fmla="*/ 22441 h 327464"/>
                <a:gd name="connsiteX9" fmla="*/ 325820 w 851338"/>
                <a:gd name="connsiteY9" fmla="*/ 74993 h 327464"/>
                <a:gd name="connsiteX10" fmla="*/ 294289 w 851338"/>
                <a:gd name="connsiteY10" fmla="*/ 96013 h 327464"/>
                <a:gd name="connsiteX11" fmla="*/ 283779 w 851338"/>
                <a:gd name="connsiteY11" fmla="*/ 127544 h 327464"/>
                <a:gd name="connsiteX12" fmla="*/ 220717 w 851338"/>
                <a:gd name="connsiteY12" fmla="*/ 222137 h 327464"/>
                <a:gd name="connsiteX13" fmla="*/ 189186 w 851338"/>
                <a:gd name="connsiteY13" fmla="*/ 232648 h 327464"/>
                <a:gd name="connsiteX14" fmla="*/ 94593 w 851338"/>
                <a:gd name="connsiteY14" fmla="*/ 285199 h 327464"/>
                <a:gd name="connsiteX15" fmla="*/ 0 w 851338"/>
                <a:gd name="connsiteY15" fmla="*/ 327241 h 327464"/>
                <a:gd name="connsiteX16" fmla="*/ 0 w 851338"/>
                <a:gd name="connsiteY16" fmla="*/ 327241 h 327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51338" h="327464">
                  <a:moveTo>
                    <a:pt x="851338" y="22441"/>
                  </a:moveTo>
                  <a:lnTo>
                    <a:pt x="851338" y="22441"/>
                  </a:lnTo>
                  <a:cubicBezTo>
                    <a:pt x="787867" y="8336"/>
                    <a:pt x="737468" y="-13993"/>
                    <a:pt x="672662" y="11930"/>
                  </a:cubicBezTo>
                  <a:cubicBezTo>
                    <a:pt x="660933" y="16622"/>
                    <a:pt x="661505" y="35571"/>
                    <a:pt x="651641" y="43462"/>
                  </a:cubicBezTo>
                  <a:cubicBezTo>
                    <a:pt x="642990" y="50383"/>
                    <a:pt x="630798" y="51057"/>
                    <a:pt x="620110" y="53972"/>
                  </a:cubicBezTo>
                  <a:cubicBezTo>
                    <a:pt x="489717" y="89533"/>
                    <a:pt x="577072" y="61312"/>
                    <a:pt x="504496" y="85503"/>
                  </a:cubicBezTo>
                  <a:cubicBezTo>
                    <a:pt x="479972" y="82000"/>
                    <a:pt x="453562" y="85054"/>
                    <a:pt x="430924" y="74993"/>
                  </a:cubicBezTo>
                  <a:cubicBezTo>
                    <a:pt x="419381" y="69863"/>
                    <a:pt x="418835" y="52394"/>
                    <a:pt x="409903" y="43462"/>
                  </a:cubicBezTo>
                  <a:cubicBezTo>
                    <a:pt x="400971" y="34530"/>
                    <a:pt x="388882" y="29448"/>
                    <a:pt x="378372" y="22441"/>
                  </a:cubicBezTo>
                  <a:cubicBezTo>
                    <a:pt x="294285" y="78500"/>
                    <a:pt x="395893" y="4921"/>
                    <a:pt x="325820" y="74993"/>
                  </a:cubicBezTo>
                  <a:cubicBezTo>
                    <a:pt x="316888" y="83925"/>
                    <a:pt x="304799" y="89006"/>
                    <a:pt x="294289" y="96013"/>
                  </a:cubicBezTo>
                  <a:cubicBezTo>
                    <a:pt x="290786" y="106523"/>
                    <a:pt x="289159" y="117859"/>
                    <a:pt x="283779" y="127544"/>
                  </a:cubicBezTo>
                  <a:cubicBezTo>
                    <a:pt x="283773" y="127554"/>
                    <a:pt x="231231" y="206367"/>
                    <a:pt x="220717" y="222137"/>
                  </a:cubicBezTo>
                  <a:cubicBezTo>
                    <a:pt x="214571" y="231355"/>
                    <a:pt x="199095" y="227693"/>
                    <a:pt x="189186" y="232648"/>
                  </a:cubicBezTo>
                  <a:cubicBezTo>
                    <a:pt x="156924" y="248779"/>
                    <a:pt x="125523" y="266641"/>
                    <a:pt x="94593" y="285199"/>
                  </a:cubicBezTo>
                  <a:cubicBezTo>
                    <a:pt x="14806" y="333071"/>
                    <a:pt x="60115" y="327241"/>
                    <a:pt x="0" y="327241"/>
                  </a:cubicBezTo>
                  <a:lnTo>
                    <a:pt x="0" y="327241"/>
                  </a:lnTo>
                </a:path>
              </a:pathLst>
            </a:custGeom>
            <a:ln w="19050">
              <a:solidFill>
                <a:srgbClr val="00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2" name="Forma livre 11"/>
            <p:cNvSpPr/>
            <p:nvPr/>
          </p:nvSpPr>
          <p:spPr>
            <a:xfrm>
              <a:off x="4197121" y="1671243"/>
              <a:ext cx="136487" cy="641119"/>
            </a:xfrm>
            <a:custGeom>
              <a:avLst/>
              <a:gdLst>
                <a:gd name="connsiteX0" fmla="*/ 122489 w 136518"/>
                <a:gd name="connsiteY0" fmla="*/ 641131 h 641131"/>
                <a:gd name="connsiteX1" fmla="*/ 122489 w 136518"/>
                <a:gd name="connsiteY1" fmla="*/ 641131 h 641131"/>
                <a:gd name="connsiteX2" fmla="*/ 122489 w 136518"/>
                <a:gd name="connsiteY2" fmla="*/ 346841 h 641131"/>
                <a:gd name="connsiteX3" fmla="*/ 90958 w 136518"/>
                <a:gd name="connsiteY3" fmla="*/ 336331 h 641131"/>
                <a:gd name="connsiteX4" fmla="*/ 80447 w 136518"/>
                <a:gd name="connsiteY4" fmla="*/ 262758 h 641131"/>
                <a:gd name="connsiteX5" fmla="*/ 17385 w 136518"/>
                <a:gd name="connsiteY5" fmla="*/ 231227 h 641131"/>
                <a:gd name="connsiteX6" fmla="*/ 6875 w 136518"/>
                <a:gd name="connsiteY6" fmla="*/ 0 h 641131"/>
                <a:gd name="connsiteX7" fmla="*/ 6875 w 136518"/>
                <a:gd name="connsiteY7" fmla="*/ 0 h 641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6518" h="641131">
                  <a:moveTo>
                    <a:pt x="122489" y="641131"/>
                  </a:moveTo>
                  <a:lnTo>
                    <a:pt x="122489" y="641131"/>
                  </a:lnTo>
                  <a:cubicBezTo>
                    <a:pt x="134564" y="532452"/>
                    <a:pt x="146844" y="468617"/>
                    <a:pt x="122489" y="346841"/>
                  </a:cubicBezTo>
                  <a:cubicBezTo>
                    <a:pt x="120316" y="335977"/>
                    <a:pt x="101468" y="339834"/>
                    <a:pt x="90958" y="336331"/>
                  </a:cubicBezTo>
                  <a:cubicBezTo>
                    <a:pt x="87454" y="311807"/>
                    <a:pt x="90509" y="285396"/>
                    <a:pt x="80447" y="262758"/>
                  </a:cubicBezTo>
                  <a:cubicBezTo>
                    <a:pt x="73361" y="246814"/>
                    <a:pt x="31374" y="235890"/>
                    <a:pt x="17385" y="231227"/>
                  </a:cubicBezTo>
                  <a:cubicBezTo>
                    <a:pt x="-14174" y="136546"/>
                    <a:pt x="6875" y="210775"/>
                    <a:pt x="6875" y="0"/>
                  </a:cubicBezTo>
                  <a:lnTo>
                    <a:pt x="6875" y="0"/>
                  </a:lnTo>
                </a:path>
              </a:pathLst>
            </a:custGeom>
            <a:ln w="19050">
              <a:solidFill>
                <a:srgbClr val="00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3" name="Forma livre 12"/>
            <p:cNvSpPr/>
            <p:nvPr/>
          </p:nvSpPr>
          <p:spPr>
            <a:xfrm>
              <a:off x="4560556" y="1566506"/>
              <a:ext cx="379306" cy="682379"/>
            </a:xfrm>
            <a:custGeom>
              <a:avLst/>
              <a:gdLst>
                <a:gd name="connsiteX0" fmla="*/ 378986 w 378986"/>
                <a:gd name="connsiteY0" fmla="*/ 683173 h 683173"/>
                <a:gd name="connsiteX1" fmla="*/ 378986 w 378986"/>
                <a:gd name="connsiteY1" fmla="*/ 683173 h 683173"/>
                <a:gd name="connsiteX2" fmla="*/ 294903 w 378986"/>
                <a:gd name="connsiteY2" fmla="*/ 641131 h 683173"/>
                <a:gd name="connsiteX3" fmla="*/ 179290 w 378986"/>
                <a:gd name="connsiteY3" fmla="*/ 651642 h 683173"/>
                <a:gd name="connsiteX4" fmla="*/ 147758 w 378986"/>
                <a:gd name="connsiteY4" fmla="*/ 672662 h 683173"/>
                <a:gd name="connsiteX5" fmla="*/ 116227 w 378986"/>
                <a:gd name="connsiteY5" fmla="*/ 683173 h 683173"/>
                <a:gd name="connsiteX6" fmla="*/ 84696 w 378986"/>
                <a:gd name="connsiteY6" fmla="*/ 599090 h 683173"/>
                <a:gd name="connsiteX7" fmla="*/ 21634 w 378986"/>
                <a:gd name="connsiteY7" fmla="*/ 525518 h 683173"/>
                <a:gd name="connsiteX8" fmla="*/ 614 w 378986"/>
                <a:gd name="connsiteY8" fmla="*/ 462456 h 683173"/>
                <a:gd name="connsiteX9" fmla="*/ 21634 w 378986"/>
                <a:gd name="connsiteY9" fmla="*/ 178676 h 683173"/>
                <a:gd name="connsiteX10" fmla="*/ 11124 w 378986"/>
                <a:gd name="connsiteY10" fmla="*/ 73573 h 683173"/>
                <a:gd name="connsiteX11" fmla="*/ 614 w 378986"/>
                <a:gd name="connsiteY11" fmla="*/ 0 h 683173"/>
                <a:gd name="connsiteX12" fmla="*/ 614 w 378986"/>
                <a:gd name="connsiteY12" fmla="*/ 0 h 683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986" h="683173">
                  <a:moveTo>
                    <a:pt x="378986" y="683173"/>
                  </a:moveTo>
                  <a:lnTo>
                    <a:pt x="378986" y="683173"/>
                  </a:lnTo>
                  <a:cubicBezTo>
                    <a:pt x="350958" y="669159"/>
                    <a:pt x="325855" y="646018"/>
                    <a:pt x="294903" y="641131"/>
                  </a:cubicBezTo>
                  <a:cubicBezTo>
                    <a:pt x="256680" y="635096"/>
                    <a:pt x="217128" y="643534"/>
                    <a:pt x="179290" y="651642"/>
                  </a:cubicBezTo>
                  <a:cubicBezTo>
                    <a:pt x="166938" y="654289"/>
                    <a:pt x="159056" y="667013"/>
                    <a:pt x="147758" y="672662"/>
                  </a:cubicBezTo>
                  <a:cubicBezTo>
                    <a:pt x="137849" y="677617"/>
                    <a:pt x="126737" y="679669"/>
                    <a:pt x="116227" y="683173"/>
                  </a:cubicBezTo>
                  <a:cubicBezTo>
                    <a:pt x="91310" y="558584"/>
                    <a:pt x="124062" y="687664"/>
                    <a:pt x="84696" y="599090"/>
                  </a:cubicBezTo>
                  <a:cubicBezTo>
                    <a:pt x="49512" y="519925"/>
                    <a:pt x="91428" y="542966"/>
                    <a:pt x="21634" y="525518"/>
                  </a:cubicBezTo>
                  <a:cubicBezTo>
                    <a:pt x="14627" y="504497"/>
                    <a:pt x="-1023" y="484553"/>
                    <a:pt x="614" y="462456"/>
                  </a:cubicBezTo>
                  <a:lnTo>
                    <a:pt x="21634" y="178676"/>
                  </a:lnTo>
                  <a:cubicBezTo>
                    <a:pt x="18131" y="143642"/>
                    <a:pt x="16478" y="108373"/>
                    <a:pt x="11124" y="73573"/>
                  </a:cubicBezTo>
                  <a:cubicBezTo>
                    <a:pt x="-3817" y="-23550"/>
                    <a:pt x="614" y="119273"/>
                    <a:pt x="614" y="0"/>
                  </a:cubicBezTo>
                  <a:lnTo>
                    <a:pt x="614" y="0"/>
                  </a:lnTo>
                </a:path>
              </a:pathLst>
            </a:custGeom>
            <a:ln w="19050">
              <a:solidFill>
                <a:srgbClr val="00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</p:grpSp>
      <p:sp>
        <p:nvSpPr>
          <p:cNvPr id="14" name="CaixaDeTexto 13"/>
          <p:cNvSpPr txBox="1">
            <a:spLocks noChangeArrowheads="1"/>
          </p:cNvSpPr>
          <p:nvPr/>
        </p:nvSpPr>
        <p:spPr bwMode="auto">
          <a:xfrm>
            <a:off x="1367379" y="1700808"/>
            <a:ext cx="133241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sz="2000" dirty="0" smtClean="0">
                <a:solidFill>
                  <a:srgbClr val="00FFFF"/>
                </a:solidFill>
                <a:latin typeface="Comic Sans MS" pitchFamily="66" charset="0"/>
              </a:rPr>
              <a:t>Canal</a:t>
            </a:r>
          </a:p>
          <a:p>
            <a:pPr algn="ctr" eaLnBrk="1" hangingPunct="1"/>
            <a:r>
              <a:rPr lang="pt-BR" sz="2000" dirty="0" err="1" smtClean="0">
                <a:solidFill>
                  <a:srgbClr val="00FFFF"/>
                </a:solidFill>
                <a:latin typeface="Comic Sans MS" pitchFamily="66" charset="0"/>
              </a:rPr>
              <a:t>Casiquiari</a:t>
            </a:r>
            <a:endParaRPr lang="en-US" sz="2000" dirty="0">
              <a:solidFill>
                <a:srgbClr val="00FFFF"/>
              </a:solidFill>
              <a:latin typeface="Comic Sans MS" pitchFamily="66" charset="0"/>
            </a:endParaRPr>
          </a:p>
        </p:txBody>
      </p:sp>
      <p:grpSp>
        <p:nvGrpSpPr>
          <p:cNvPr id="8" name="Grupo 35"/>
          <p:cNvGrpSpPr>
            <a:grpSpLocks/>
          </p:cNvGrpSpPr>
          <p:nvPr/>
        </p:nvGrpSpPr>
        <p:grpSpPr bwMode="auto">
          <a:xfrm>
            <a:off x="395540" y="1768822"/>
            <a:ext cx="6270625" cy="4108450"/>
            <a:chOff x="1422400" y="2670542"/>
            <a:chExt cx="6270338" cy="4107629"/>
          </a:xfrm>
        </p:grpSpPr>
        <p:grpSp>
          <p:nvGrpSpPr>
            <p:cNvPr id="15" name="Grupo 33"/>
            <p:cNvGrpSpPr>
              <a:grpSpLocks/>
            </p:cNvGrpSpPr>
            <p:nvPr/>
          </p:nvGrpSpPr>
          <p:grpSpPr bwMode="auto">
            <a:xfrm>
              <a:off x="2119086" y="2670542"/>
              <a:ext cx="5573652" cy="4107629"/>
              <a:chOff x="2119086" y="2670542"/>
              <a:chExt cx="5573652" cy="4107629"/>
            </a:xfrm>
          </p:grpSpPr>
          <p:grpSp>
            <p:nvGrpSpPr>
              <p:cNvPr id="16" name="Grupo 18"/>
              <p:cNvGrpSpPr>
                <a:grpSpLocks/>
              </p:cNvGrpSpPr>
              <p:nvPr/>
            </p:nvGrpSpPr>
            <p:grpSpPr bwMode="auto">
              <a:xfrm>
                <a:off x="2119313" y="2774950"/>
                <a:ext cx="4848225" cy="3552825"/>
                <a:chOff x="2119086" y="2469931"/>
                <a:chExt cx="4847771" cy="3553498"/>
              </a:xfrm>
            </p:grpSpPr>
            <p:sp>
              <p:nvSpPr>
                <p:cNvPr id="27" name="Forma livre 26"/>
                <p:cNvSpPr/>
                <p:nvPr/>
              </p:nvSpPr>
              <p:spPr>
                <a:xfrm>
                  <a:off x="2119054" y="3265607"/>
                  <a:ext cx="4847549" cy="2757458"/>
                </a:xfrm>
                <a:custGeom>
                  <a:avLst/>
                  <a:gdLst>
                    <a:gd name="connsiteX0" fmla="*/ 4847771 w 4847771"/>
                    <a:gd name="connsiteY0" fmla="*/ 0 h 2757715"/>
                    <a:gd name="connsiteX1" fmla="*/ 4847771 w 4847771"/>
                    <a:gd name="connsiteY1" fmla="*/ 0 h 2757715"/>
                    <a:gd name="connsiteX2" fmla="*/ 4702628 w 4847771"/>
                    <a:gd name="connsiteY2" fmla="*/ 43543 h 2757715"/>
                    <a:gd name="connsiteX3" fmla="*/ 4659085 w 4847771"/>
                    <a:gd name="connsiteY3" fmla="*/ 58057 h 2757715"/>
                    <a:gd name="connsiteX4" fmla="*/ 4601028 w 4847771"/>
                    <a:gd name="connsiteY4" fmla="*/ 72572 h 2757715"/>
                    <a:gd name="connsiteX5" fmla="*/ 4513943 w 4847771"/>
                    <a:gd name="connsiteY5" fmla="*/ 101600 h 2757715"/>
                    <a:gd name="connsiteX6" fmla="*/ 4426857 w 4847771"/>
                    <a:gd name="connsiteY6" fmla="*/ 174172 h 2757715"/>
                    <a:gd name="connsiteX7" fmla="*/ 4267200 w 4847771"/>
                    <a:gd name="connsiteY7" fmla="*/ 217715 h 2757715"/>
                    <a:gd name="connsiteX8" fmla="*/ 4049485 w 4847771"/>
                    <a:gd name="connsiteY8" fmla="*/ 188686 h 2757715"/>
                    <a:gd name="connsiteX9" fmla="*/ 4005943 w 4847771"/>
                    <a:gd name="connsiteY9" fmla="*/ 159657 h 2757715"/>
                    <a:gd name="connsiteX10" fmla="*/ 3904343 w 4847771"/>
                    <a:gd name="connsiteY10" fmla="*/ 101600 h 2757715"/>
                    <a:gd name="connsiteX11" fmla="*/ 3788228 w 4847771"/>
                    <a:gd name="connsiteY11" fmla="*/ 116115 h 2757715"/>
                    <a:gd name="connsiteX12" fmla="*/ 3759200 w 4847771"/>
                    <a:gd name="connsiteY12" fmla="*/ 159657 h 2757715"/>
                    <a:gd name="connsiteX13" fmla="*/ 3715657 w 4847771"/>
                    <a:gd name="connsiteY13" fmla="*/ 174172 h 2757715"/>
                    <a:gd name="connsiteX14" fmla="*/ 3686628 w 4847771"/>
                    <a:gd name="connsiteY14" fmla="*/ 217715 h 2757715"/>
                    <a:gd name="connsiteX15" fmla="*/ 3643085 w 4847771"/>
                    <a:gd name="connsiteY15" fmla="*/ 246743 h 2757715"/>
                    <a:gd name="connsiteX16" fmla="*/ 3541485 w 4847771"/>
                    <a:gd name="connsiteY16" fmla="*/ 377372 h 2757715"/>
                    <a:gd name="connsiteX17" fmla="*/ 3497943 w 4847771"/>
                    <a:gd name="connsiteY17" fmla="*/ 391886 h 2757715"/>
                    <a:gd name="connsiteX18" fmla="*/ 3454400 w 4847771"/>
                    <a:gd name="connsiteY18" fmla="*/ 420915 h 2757715"/>
                    <a:gd name="connsiteX19" fmla="*/ 3352800 w 4847771"/>
                    <a:gd name="connsiteY19" fmla="*/ 449943 h 2757715"/>
                    <a:gd name="connsiteX20" fmla="*/ 3309257 w 4847771"/>
                    <a:gd name="connsiteY20" fmla="*/ 464457 h 2757715"/>
                    <a:gd name="connsiteX21" fmla="*/ 2728685 w 4847771"/>
                    <a:gd name="connsiteY21" fmla="*/ 478972 h 2757715"/>
                    <a:gd name="connsiteX22" fmla="*/ 2641600 w 4847771"/>
                    <a:gd name="connsiteY22" fmla="*/ 508000 h 2757715"/>
                    <a:gd name="connsiteX23" fmla="*/ 2409371 w 4847771"/>
                    <a:gd name="connsiteY23" fmla="*/ 537029 h 2757715"/>
                    <a:gd name="connsiteX24" fmla="*/ 2220685 w 4847771"/>
                    <a:gd name="connsiteY24" fmla="*/ 522515 h 2757715"/>
                    <a:gd name="connsiteX25" fmla="*/ 2177143 w 4847771"/>
                    <a:gd name="connsiteY25" fmla="*/ 508000 h 2757715"/>
                    <a:gd name="connsiteX26" fmla="*/ 2075543 w 4847771"/>
                    <a:gd name="connsiteY26" fmla="*/ 391886 h 2757715"/>
                    <a:gd name="connsiteX27" fmla="*/ 1959428 w 4847771"/>
                    <a:gd name="connsiteY27" fmla="*/ 377372 h 2757715"/>
                    <a:gd name="connsiteX28" fmla="*/ 1654628 w 4847771"/>
                    <a:gd name="connsiteY28" fmla="*/ 391886 h 2757715"/>
                    <a:gd name="connsiteX29" fmla="*/ 1553028 w 4847771"/>
                    <a:gd name="connsiteY29" fmla="*/ 449943 h 2757715"/>
                    <a:gd name="connsiteX30" fmla="*/ 1509485 w 4847771"/>
                    <a:gd name="connsiteY30" fmla="*/ 464457 h 2757715"/>
                    <a:gd name="connsiteX31" fmla="*/ 1378857 w 4847771"/>
                    <a:gd name="connsiteY31" fmla="*/ 478972 h 2757715"/>
                    <a:gd name="connsiteX32" fmla="*/ 1364343 w 4847771"/>
                    <a:gd name="connsiteY32" fmla="*/ 391886 h 2757715"/>
                    <a:gd name="connsiteX33" fmla="*/ 1277257 w 4847771"/>
                    <a:gd name="connsiteY33" fmla="*/ 406400 h 2757715"/>
                    <a:gd name="connsiteX34" fmla="*/ 1248228 w 4847771"/>
                    <a:gd name="connsiteY34" fmla="*/ 493486 h 2757715"/>
                    <a:gd name="connsiteX35" fmla="*/ 1219200 w 4847771"/>
                    <a:gd name="connsiteY35" fmla="*/ 580572 h 2757715"/>
                    <a:gd name="connsiteX36" fmla="*/ 1175657 w 4847771"/>
                    <a:gd name="connsiteY36" fmla="*/ 609600 h 2757715"/>
                    <a:gd name="connsiteX37" fmla="*/ 1146628 w 4847771"/>
                    <a:gd name="connsiteY37" fmla="*/ 653143 h 2757715"/>
                    <a:gd name="connsiteX38" fmla="*/ 986971 w 4847771"/>
                    <a:gd name="connsiteY38" fmla="*/ 653143 h 2757715"/>
                    <a:gd name="connsiteX39" fmla="*/ 943428 w 4847771"/>
                    <a:gd name="connsiteY39" fmla="*/ 638629 h 2757715"/>
                    <a:gd name="connsiteX40" fmla="*/ 841828 w 4847771"/>
                    <a:gd name="connsiteY40" fmla="*/ 609600 h 2757715"/>
                    <a:gd name="connsiteX41" fmla="*/ 798285 w 4847771"/>
                    <a:gd name="connsiteY41" fmla="*/ 580572 h 2757715"/>
                    <a:gd name="connsiteX42" fmla="*/ 711200 w 4847771"/>
                    <a:gd name="connsiteY42" fmla="*/ 551543 h 2757715"/>
                    <a:gd name="connsiteX43" fmla="*/ 667657 w 4847771"/>
                    <a:gd name="connsiteY43" fmla="*/ 537029 h 2757715"/>
                    <a:gd name="connsiteX44" fmla="*/ 566057 w 4847771"/>
                    <a:gd name="connsiteY44" fmla="*/ 449943 h 2757715"/>
                    <a:gd name="connsiteX45" fmla="*/ 522514 w 4847771"/>
                    <a:gd name="connsiteY45" fmla="*/ 435429 h 2757715"/>
                    <a:gd name="connsiteX46" fmla="*/ 478971 w 4847771"/>
                    <a:gd name="connsiteY46" fmla="*/ 478972 h 2757715"/>
                    <a:gd name="connsiteX47" fmla="*/ 420914 w 4847771"/>
                    <a:gd name="connsiteY47" fmla="*/ 566057 h 2757715"/>
                    <a:gd name="connsiteX48" fmla="*/ 391885 w 4847771"/>
                    <a:gd name="connsiteY48" fmla="*/ 653143 h 2757715"/>
                    <a:gd name="connsiteX49" fmla="*/ 377371 w 4847771"/>
                    <a:gd name="connsiteY49" fmla="*/ 696686 h 2757715"/>
                    <a:gd name="connsiteX50" fmla="*/ 304800 w 4847771"/>
                    <a:gd name="connsiteY50" fmla="*/ 783772 h 2757715"/>
                    <a:gd name="connsiteX51" fmla="*/ 261257 w 4847771"/>
                    <a:gd name="connsiteY51" fmla="*/ 870857 h 2757715"/>
                    <a:gd name="connsiteX52" fmla="*/ 159657 w 4847771"/>
                    <a:gd name="connsiteY52" fmla="*/ 972457 h 2757715"/>
                    <a:gd name="connsiteX53" fmla="*/ 72571 w 4847771"/>
                    <a:gd name="connsiteY53" fmla="*/ 1001486 h 2757715"/>
                    <a:gd name="connsiteX54" fmla="*/ 58057 w 4847771"/>
                    <a:gd name="connsiteY54" fmla="*/ 1045029 h 2757715"/>
                    <a:gd name="connsiteX55" fmla="*/ 29028 w 4847771"/>
                    <a:gd name="connsiteY55" fmla="*/ 1088572 h 2757715"/>
                    <a:gd name="connsiteX56" fmla="*/ 0 w 4847771"/>
                    <a:gd name="connsiteY56" fmla="*/ 1175657 h 2757715"/>
                    <a:gd name="connsiteX57" fmla="*/ 14514 w 4847771"/>
                    <a:gd name="connsiteY57" fmla="*/ 1364343 h 2757715"/>
                    <a:gd name="connsiteX58" fmla="*/ 58057 w 4847771"/>
                    <a:gd name="connsiteY58" fmla="*/ 1378857 h 2757715"/>
                    <a:gd name="connsiteX59" fmla="*/ 145143 w 4847771"/>
                    <a:gd name="connsiteY59" fmla="*/ 1465943 h 2757715"/>
                    <a:gd name="connsiteX60" fmla="*/ 159657 w 4847771"/>
                    <a:gd name="connsiteY60" fmla="*/ 1509486 h 2757715"/>
                    <a:gd name="connsiteX61" fmla="*/ 174171 w 4847771"/>
                    <a:gd name="connsiteY61" fmla="*/ 1654629 h 2757715"/>
                    <a:gd name="connsiteX62" fmla="*/ 217714 w 4847771"/>
                    <a:gd name="connsiteY62" fmla="*/ 1698172 h 2757715"/>
                    <a:gd name="connsiteX63" fmla="*/ 246743 w 4847771"/>
                    <a:gd name="connsiteY63" fmla="*/ 1857829 h 2757715"/>
                    <a:gd name="connsiteX64" fmla="*/ 232228 w 4847771"/>
                    <a:gd name="connsiteY64" fmla="*/ 2017486 h 2757715"/>
                    <a:gd name="connsiteX65" fmla="*/ 275771 w 4847771"/>
                    <a:gd name="connsiteY65" fmla="*/ 2162629 h 2757715"/>
                    <a:gd name="connsiteX66" fmla="*/ 290285 w 4847771"/>
                    <a:gd name="connsiteY66" fmla="*/ 2206172 h 2757715"/>
                    <a:gd name="connsiteX67" fmla="*/ 333828 w 4847771"/>
                    <a:gd name="connsiteY67" fmla="*/ 2235200 h 2757715"/>
                    <a:gd name="connsiteX68" fmla="*/ 391885 w 4847771"/>
                    <a:gd name="connsiteY68" fmla="*/ 2365829 h 2757715"/>
                    <a:gd name="connsiteX69" fmla="*/ 435428 w 4847771"/>
                    <a:gd name="connsiteY69" fmla="*/ 2394857 h 2757715"/>
                    <a:gd name="connsiteX70" fmla="*/ 493485 w 4847771"/>
                    <a:gd name="connsiteY70" fmla="*/ 2409372 h 2757715"/>
                    <a:gd name="connsiteX71" fmla="*/ 537028 w 4847771"/>
                    <a:gd name="connsiteY71" fmla="*/ 2423886 h 2757715"/>
                    <a:gd name="connsiteX72" fmla="*/ 653143 w 4847771"/>
                    <a:gd name="connsiteY72" fmla="*/ 2467429 h 2757715"/>
                    <a:gd name="connsiteX73" fmla="*/ 711200 w 4847771"/>
                    <a:gd name="connsiteY73" fmla="*/ 2510972 h 2757715"/>
                    <a:gd name="connsiteX74" fmla="*/ 754743 w 4847771"/>
                    <a:gd name="connsiteY74" fmla="*/ 2540000 h 2757715"/>
                    <a:gd name="connsiteX75" fmla="*/ 783771 w 4847771"/>
                    <a:gd name="connsiteY75" fmla="*/ 2583543 h 2757715"/>
                    <a:gd name="connsiteX76" fmla="*/ 740228 w 4847771"/>
                    <a:gd name="connsiteY76" fmla="*/ 2757715 h 2757715"/>
                    <a:gd name="connsiteX77" fmla="*/ 740228 w 4847771"/>
                    <a:gd name="connsiteY77" fmla="*/ 2757715 h 27577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</a:cxnLst>
                  <a:rect l="l" t="t" r="r" b="b"/>
                  <a:pathLst>
                    <a:path w="4847771" h="2757715">
                      <a:moveTo>
                        <a:pt x="4847771" y="0"/>
                      </a:moveTo>
                      <a:lnTo>
                        <a:pt x="4847771" y="0"/>
                      </a:lnTo>
                      <a:lnTo>
                        <a:pt x="4702628" y="43543"/>
                      </a:lnTo>
                      <a:cubicBezTo>
                        <a:pt x="4688005" y="48042"/>
                        <a:pt x="4673796" y="53854"/>
                        <a:pt x="4659085" y="58057"/>
                      </a:cubicBezTo>
                      <a:cubicBezTo>
                        <a:pt x="4639905" y="63537"/>
                        <a:pt x="4620135" y="66840"/>
                        <a:pt x="4601028" y="72572"/>
                      </a:cubicBezTo>
                      <a:cubicBezTo>
                        <a:pt x="4571720" y="81364"/>
                        <a:pt x="4513943" y="101600"/>
                        <a:pt x="4513943" y="101600"/>
                      </a:cubicBezTo>
                      <a:cubicBezTo>
                        <a:pt x="4486600" y="128943"/>
                        <a:pt x="4463229" y="158007"/>
                        <a:pt x="4426857" y="174172"/>
                      </a:cubicBezTo>
                      <a:cubicBezTo>
                        <a:pt x="4366595" y="200955"/>
                        <a:pt x="4329281" y="205298"/>
                        <a:pt x="4267200" y="217715"/>
                      </a:cubicBezTo>
                      <a:cubicBezTo>
                        <a:pt x="4243384" y="215550"/>
                        <a:pt x="4101261" y="210876"/>
                        <a:pt x="4049485" y="188686"/>
                      </a:cubicBezTo>
                      <a:cubicBezTo>
                        <a:pt x="4033452" y="181815"/>
                        <a:pt x="4021089" y="168312"/>
                        <a:pt x="4005943" y="159657"/>
                      </a:cubicBezTo>
                      <a:cubicBezTo>
                        <a:pt x="3877039" y="85998"/>
                        <a:pt x="4010426" y="172324"/>
                        <a:pt x="3904343" y="101600"/>
                      </a:cubicBezTo>
                      <a:cubicBezTo>
                        <a:pt x="3865638" y="106438"/>
                        <a:pt x="3824444" y="101628"/>
                        <a:pt x="3788228" y="116115"/>
                      </a:cubicBezTo>
                      <a:cubicBezTo>
                        <a:pt x="3772032" y="122593"/>
                        <a:pt x="3772821" y="148760"/>
                        <a:pt x="3759200" y="159657"/>
                      </a:cubicBezTo>
                      <a:cubicBezTo>
                        <a:pt x="3747253" y="169215"/>
                        <a:pt x="3730171" y="169334"/>
                        <a:pt x="3715657" y="174172"/>
                      </a:cubicBezTo>
                      <a:cubicBezTo>
                        <a:pt x="3705981" y="188686"/>
                        <a:pt x="3698963" y="205380"/>
                        <a:pt x="3686628" y="217715"/>
                      </a:cubicBezTo>
                      <a:cubicBezTo>
                        <a:pt x="3674293" y="230050"/>
                        <a:pt x="3654572" y="233615"/>
                        <a:pt x="3643085" y="246743"/>
                      </a:cubicBezTo>
                      <a:cubicBezTo>
                        <a:pt x="3602715" y="292880"/>
                        <a:pt x="3592593" y="343300"/>
                        <a:pt x="3541485" y="377372"/>
                      </a:cubicBezTo>
                      <a:cubicBezTo>
                        <a:pt x="3528755" y="385858"/>
                        <a:pt x="3512457" y="387048"/>
                        <a:pt x="3497943" y="391886"/>
                      </a:cubicBezTo>
                      <a:cubicBezTo>
                        <a:pt x="3483429" y="401562"/>
                        <a:pt x="3470002" y="413114"/>
                        <a:pt x="3454400" y="420915"/>
                      </a:cubicBezTo>
                      <a:cubicBezTo>
                        <a:pt x="3431201" y="432514"/>
                        <a:pt x="3374500" y="443743"/>
                        <a:pt x="3352800" y="449943"/>
                      </a:cubicBezTo>
                      <a:cubicBezTo>
                        <a:pt x="3338089" y="454146"/>
                        <a:pt x="3324540" y="463746"/>
                        <a:pt x="3309257" y="464457"/>
                      </a:cubicBezTo>
                      <a:cubicBezTo>
                        <a:pt x="3115882" y="473451"/>
                        <a:pt x="2922209" y="474134"/>
                        <a:pt x="2728685" y="478972"/>
                      </a:cubicBezTo>
                      <a:lnTo>
                        <a:pt x="2641600" y="508000"/>
                      </a:lnTo>
                      <a:cubicBezTo>
                        <a:pt x="2538208" y="542464"/>
                        <a:pt x="2613333" y="521340"/>
                        <a:pt x="2409371" y="537029"/>
                      </a:cubicBezTo>
                      <a:cubicBezTo>
                        <a:pt x="2346476" y="532191"/>
                        <a:pt x="2283279" y="530339"/>
                        <a:pt x="2220685" y="522515"/>
                      </a:cubicBezTo>
                      <a:cubicBezTo>
                        <a:pt x="2205504" y="520617"/>
                        <a:pt x="2187961" y="518818"/>
                        <a:pt x="2177143" y="508000"/>
                      </a:cubicBezTo>
                      <a:cubicBezTo>
                        <a:pt x="2141467" y="472324"/>
                        <a:pt x="2132084" y="407306"/>
                        <a:pt x="2075543" y="391886"/>
                      </a:cubicBezTo>
                      <a:cubicBezTo>
                        <a:pt x="2037911" y="381623"/>
                        <a:pt x="1998133" y="382210"/>
                        <a:pt x="1959428" y="377372"/>
                      </a:cubicBezTo>
                      <a:cubicBezTo>
                        <a:pt x="1839386" y="337356"/>
                        <a:pt x="1893146" y="348518"/>
                        <a:pt x="1654628" y="391886"/>
                      </a:cubicBezTo>
                      <a:cubicBezTo>
                        <a:pt x="1614645" y="399156"/>
                        <a:pt x="1587423" y="432746"/>
                        <a:pt x="1553028" y="449943"/>
                      </a:cubicBezTo>
                      <a:cubicBezTo>
                        <a:pt x="1539344" y="456785"/>
                        <a:pt x="1523999" y="459619"/>
                        <a:pt x="1509485" y="464457"/>
                      </a:cubicBezTo>
                      <a:cubicBezTo>
                        <a:pt x="1472366" y="489204"/>
                        <a:pt x="1431004" y="531119"/>
                        <a:pt x="1378857" y="478972"/>
                      </a:cubicBezTo>
                      <a:cubicBezTo>
                        <a:pt x="1358048" y="458163"/>
                        <a:pt x="1369181" y="420915"/>
                        <a:pt x="1364343" y="391886"/>
                      </a:cubicBezTo>
                      <a:cubicBezTo>
                        <a:pt x="1335314" y="396724"/>
                        <a:pt x="1299405" y="387021"/>
                        <a:pt x="1277257" y="406400"/>
                      </a:cubicBezTo>
                      <a:cubicBezTo>
                        <a:pt x="1254229" y="426549"/>
                        <a:pt x="1257904" y="464457"/>
                        <a:pt x="1248228" y="493486"/>
                      </a:cubicBezTo>
                      <a:lnTo>
                        <a:pt x="1219200" y="580572"/>
                      </a:lnTo>
                      <a:cubicBezTo>
                        <a:pt x="1213684" y="597121"/>
                        <a:pt x="1190171" y="599924"/>
                        <a:pt x="1175657" y="609600"/>
                      </a:cubicBezTo>
                      <a:cubicBezTo>
                        <a:pt x="1165981" y="624114"/>
                        <a:pt x="1161142" y="643467"/>
                        <a:pt x="1146628" y="653143"/>
                      </a:cubicBezTo>
                      <a:cubicBezTo>
                        <a:pt x="1102347" y="682663"/>
                        <a:pt x="1027773" y="658972"/>
                        <a:pt x="986971" y="653143"/>
                      </a:cubicBezTo>
                      <a:cubicBezTo>
                        <a:pt x="972457" y="648305"/>
                        <a:pt x="958139" y="642832"/>
                        <a:pt x="943428" y="638629"/>
                      </a:cubicBezTo>
                      <a:cubicBezTo>
                        <a:pt x="921719" y="632426"/>
                        <a:pt x="865033" y="621203"/>
                        <a:pt x="841828" y="609600"/>
                      </a:cubicBezTo>
                      <a:cubicBezTo>
                        <a:pt x="826226" y="601799"/>
                        <a:pt x="814225" y="587657"/>
                        <a:pt x="798285" y="580572"/>
                      </a:cubicBezTo>
                      <a:cubicBezTo>
                        <a:pt x="770324" y="568145"/>
                        <a:pt x="740228" y="561219"/>
                        <a:pt x="711200" y="551543"/>
                      </a:cubicBezTo>
                      <a:lnTo>
                        <a:pt x="667657" y="537029"/>
                      </a:lnTo>
                      <a:cubicBezTo>
                        <a:pt x="633342" y="502714"/>
                        <a:pt x="609502" y="474768"/>
                        <a:pt x="566057" y="449943"/>
                      </a:cubicBezTo>
                      <a:cubicBezTo>
                        <a:pt x="552773" y="442352"/>
                        <a:pt x="537028" y="440267"/>
                        <a:pt x="522514" y="435429"/>
                      </a:cubicBezTo>
                      <a:cubicBezTo>
                        <a:pt x="508000" y="449943"/>
                        <a:pt x="491573" y="462769"/>
                        <a:pt x="478971" y="478972"/>
                      </a:cubicBezTo>
                      <a:cubicBezTo>
                        <a:pt x="457552" y="506511"/>
                        <a:pt x="420914" y="566057"/>
                        <a:pt x="420914" y="566057"/>
                      </a:cubicBezTo>
                      <a:lnTo>
                        <a:pt x="391885" y="653143"/>
                      </a:lnTo>
                      <a:cubicBezTo>
                        <a:pt x="387047" y="667657"/>
                        <a:pt x="388189" y="685868"/>
                        <a:pt x="377371" y="696686"/>
                      </a:cubicBezTo>
                      <a:cubicBezTo>
                        <a:pt x="345269" y="728788"/>
                        <a:pt x="325008" y="743355"/>
                        <a:pt x="304800" y="783772"/>
                      </a:cubicBezTo>
                      <a:cubicBezTo>
                        <a:pt x="244711" y="903949"/>
                        <a:pt x="344443" y="746078"/>
                        <a:pt x="261257" y="870857"/>
                      </a:cubicBezTo>
                      <a:cubicBezTo>
                        <a:pt x="241182" y="931084"/>
                        <a:pt x="246997" y="943343"/>
                        <a:pt x="159657" y="972457"/>
                      </a:cubicBezTo>
                      <a:lnTo>
                        <a:pt x="72571" y="1001486"/>
                      </a:lnTo>
                      <a:cubicBezTo>
                        <a:pt x="67733" y="1016000"/>
                        <a:pt x="64899" y="1031345"/>
                        <a:pt x="58057" y="1045029"/>
                      </a:cubicBezTo>
                      <a:cubicBezTo>
                        <a:pt x="50256" y="1060631"/>
                        <a:pt x="36113" y="1072631"/>
                        <a:pt x="29028" y="1088572"/>
                      </a:cubicBezTo>
                      <a:cubicBezTo>
                        <a:pt x="16601" y="1116533"/>
                        <a:pt x="0" y="1175657"/>
                        <a:pt x="0" y="1175657"/>
                      </a:cubicBezTo>
                      <a:cubicBezTo>
                        <a:pt x="4838" y="1238552"/>
                        <a:pt x="-2816" y="1303689"/>
                        <a:pt x="14514" y="1364343"/>
                      </a:cubicBezTo>
                      <a:cubicBezTo>
                        <a:pt x="18717" y="1379054"/>
                        <a:pt x="45980" y="1369464"/>
                        <a:pt x="58057" y="1378857"/>
                      </a:cubicBezTo>
                      <a:cubicBezTo>
                        <a:pt x="90462" y="1404061"/>
                        <a:pt x="145143" y="1465943"/>
                        <a:pt x="145143" y="1465943"/>
                      </a:cubicBezTo>
                      <a:cubicBezTo>
                        <a:pt x="149981" y="1480457"/>
                        <a:pt x="157331" y="1494364"/>
                        <a:pt x="159657" y="1509486"/>
                      </a:cubicBezTo>
                      <a:cubicBezTo>
                        <a:pt x="167050" y="1557543"/>
                        <a:pt x="159872" y="1608157"/>
                        <a:pt x="174171" y="1654629"/>
                      </a:cubicBezTo>
                      <a:cubicBezTo>
                        <a:pt x="180207" y="1674248"/>
                        <a:pt x="203200" y="1683658"/>
                        <a:pt x="217714" y="1698172"/>
                      </a:cubicBezTo>
                      <a:cubicBezTo>
                        <a:pt x="222432" y="1721763"/>
                        <a:pt x="246743" y="1839265"/>
                        <a:pt x="246743" y="1857829"/>
                      </a:cubicBezTo>
                      <a:cubicBezTo>
                        <a:pt x="246743" y="1911267"/>
                        <a:pt x="237066" y="1964267"/>
                        <a:pt x="232228" y="2017486"/>
                      </a:cubicBezTo>
                      <a:cubicBezTo>
                        <a:pt x="258625" y="2202259"/>
                        <a:pt x="222966" y="2057016"/>
                        <a:pt x="275771" y="2162629"/>
                      </a:cubicBezTo>
                      <a:cubicBezTo>
                        <a:pt x="282613" y="2176313"/>
                        <a:pt x="280728" y="2194225"/>
                        <a:pt x="290285" y="2206172"/>
                      </a:cubicBezTo>
                      <a:cubicBezTo>
                        <a:pt x="301182" y="2219793"/>
                        <a:pt x="319314" y="2225524"/>
                        <a:pt x="333828" y="2235200"/>
                      </a:cubicBezTo>
                      <a:cubicBezTo>
                        <a:pt x="348199" y="2278311"/>
                        <a:pt x="357385" y="2331329"/>
                        <a:pt x="391885" y="2365829"/>
                      </a:cubicBezTo>
                      <a:cubicBezTo>
                        <a:pt x="404220" y="2378164"/>
                        <a:pt x="419395" y="2387985"/>
                        <a:pt x="435428" y="2394857"/>
                      </a:cubicBezTo>
                      <a:cubicBezTo>
                        <a:pt x="453763" y="2402715"/>
                        <a:pt x="474305" y="2403892"/>
                        <a:pt x="493485" y="2409372"/>
                      </a:cubicBezTo>
                      <a:cubicBezTo>
                        <a:pt x="508196" y="2413575"/>
                        <a:pt x="522514" y="2419048"/>
                        <a:pt x="537028" y="2423886"/>
                      </a:cubicBezTo>
                      <a:cubicBezTo>
                        <a:pt x="670848" y="2513100"/>
                        <a:pt x="464824" y="2383732"/>
                        <a:pt x="653143" y="2467429"/>
                      </a:cubicBezTo>
                      <a:cubicBezTo>
                        <a:pt x="675249" y="2477254"/>
                        <a:pt x="691515" y="2496912"/>
                        <a:pt x="711200" y="2510972"/>
                      </a:cubicBezTo>
                      <a:cubicBezTo>
                        <a:pt x="725395" y="2521111"/>
                        <a:pt x="740229" y="2530324"/>
                        <a:pt x="754743" y="2540000"/>
                      </a:cubicBezTo>
                      <a:cubicBezTo>
                        <a:pt x="764419" y="2554514"/>
                        <a:pt x="783771" y="2566099"/>
                        <a:pt x="783771" y="2583543"/>
                      </a:cubicBezTo>
                      <a:cubicBezTo>
                        <a:pt x="783771" y="2676997"/>
                        <a:pt x="769979" y="2698216"/>
                        <a:pt x="740228" y="2757715"/>
                      </a:cubicBezTo>
                      <a:lnTo>
                        <a:pt x="740228" y="2757715"/>
                      </a:lnTo>
                    </a:path>
                  </a:pathLst>
                </a:custGeom>
                <a:ln w="28575">
                  <a:solidFill>
                    <a:srgbClr val="00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/>
                </a:p>
              </p:txBody>
            </p:sp>
            <p:sp>
              <p:nvSpPr>
                <p:cNvPr id="28" name="Forma livre 27"/>
                <p:cNvSpPr/>
                <p:nvPr/>
              </p:nvSpPr>
              <p:spPr>
                <a:xfrm>
                  <a:off x="3436495" y="2470277"/>
                  <a:ext cx="1660293" cy="1282687"/>
                </a:xfrm>
                <a:custGeom>
                  <a:avLst/>
                  <a:gdLst>
                    <a:gd name="connsiteX0" fmla="*/ 1660634 w 1660634"/>
                    <a:gd name="connsiteY0" fmla="*/ 1282262 h 1282262"/>
                    <a:gd name="connsiteX1" fmla="*/ 1660634 w 1660634"/>
                    <a:gd name="connsiteY1" fmla="*/ 1282262 h 1282262"/>
                    <a:gd name="connsiteX2" fmla="*/ 1576551 w 1660634"/>
                    <a:gd name="connsiteY2" fmla="*/ 1093076 h 1282262"/>
                    <a:gd name="connsiteX3" fmla="*/ 1545020 w 1660634"/>
                    <a:gd name="connsiteY3" fmla="*/ 1019503 h 1282262"/>
                    <a:gd name="connsiteX4" fmla="*/ 1418896 w 1660634"/>
                    <a:gd name="connsiteY4" fmla="*/ 1008993 h 1282262"/>
                    <a:gd name="connsiteX5" fmla="*/ 1345324 w 1660634"/>
                    <a:gd name="connsiteY5" fmla="*/ 945931 h 1282262"/>
                    <a:gd name="connsiteX6" fmla="*/ 1282262 w 1660634"/>
                    <a:gd name="connsiteY6" fmla="*/ 924910 h 1282262"/>
                    <a:gd name="connsiteX7" fmla="*/ 1261241 w 1660634"/>
                    <a:gd name="connsiteY7" fmla="*/ 893379 h 1282262"/>
                    <a:gd name="connsiteX8" fmla="*/ 1250731 w 1660634"/>
                    <a:gd name="connsiteY8" fmla="*/ 851338 h 1282262"/>
                    <a:gd name="connsiteX9" fmla="*/ 1219200 w 1660634"/>
                    <a:gd name="connsiteY9" fmla="*/ 840828 h 1282262"/>
                    <a:gd name="connsiteX10" fmla="*/ 1187669 w 1660634"/>
                    <a:gd name="connsiteY10" fmla="*/ 809297 h 1282262"/>
                    <a:gd name="connsiteX11" fmla="*/ 1156138 w 1660634"/>
                    <a:gd name="connsiteY11" fmla="*/ 788276 h 1282262"/>
                    <a:gd name="connsiteX12" fmla="*/ 1051034 w 1660634"/>
                    <a:gd name="connsiteY12" fmla="*/ 767255 h 1282262"/>
                    <a:gd name="connsiteX13" fmla="*/ 1019503 w 1660634"/>
                    <a:gd name="connsiteY13" fmla="*/ 746235 h 1282262"/>
                    <a:gd name="connsiteX14" fmla="*/ 977462 w 1660634"/>
                    <a:gd name="connsiteY14" fmla="*/ 725214 h 1282262"/>
                    <a:gd name="connsiteX15" fmla="*/ 956441 w 1660634"/>
                    <a:gd name="connsiteY15" fmla="*/ 693683 h 1282262"/>
                    <a:gd name="connsiteX16" fmla="*/ 851338 w 1660634"/>
                    <a:gd name="connsiteY16" fmla="*/ 704193 h 1282262"/>
                    <a:gd name="connsiteX17" fmla="*/ 798786 w 1660634"/>
                    <a:gd name="connsiteY17" fmla="*/ 714703 h 1282262"/>
                    <a:gd name="connsiteX18" fmla="*/ 325820 w 1660634"/>
                    <a:gd name="connsiteY18" fmla="*/ 704193 h 1282262"/>
                    <a:gd name="connsiteX19" fmla="*/ 273269 w 1660634"/>
                    <a:gd name="connsiteY19" fmla="*/ 693683 h 1282262"/>
                    <a:gd name="connsiteX20" fmla="*/ 262758 w 1660634"/>
                    <a:gd name="connsiteY20" fmla="*/ 662152 h 1282262"/>
                    <a:gd name="connsiteX21" fmla="*/ 241738 w 1660634"/>
                    <a:gd name="connsiteY21" fmla="*/ 630621 h 1282262"/>
                    <a:gd name="connsiteX22" fmla="*/ 220717 w 1660634"/>
                    <a:gd name="connsiteY22" fmla="*/ 567559 h 1282262"/>
                    <a:gd name="connsiteX23" fmla="*/ 231227 w 1660634"/>
                    <a:gd name="connsiteY23" fmla="*/ 420414 h 1282262"/>
                    <a:gd name="connsiteX24" fmla="*/ 252248 w 1660634"/>
                    <a:gd name="connsiteY24" fmla="*/ 357352 h 1282262"/>
                    <a:gd name="connsiteX25" fmla="*/ 262758 w 1660634"/>
                    <a:gd name="connsiteY25" fmla="*/ 325821 h 1282262"/>
                    <a:gd name="connsiteX26" fmla="*/ 241738 w 1660634"/>
                    <a:gd name="connsiteY26" fmla="*/ 241738 h 1282262"/>
                    <a:gd name="connsiteX27" fmla="*/ 210207 w 1660634"/>
                    <a:gd name="connsiteY27" fmla="*/ 220717 h 1282262"/>
                    <a:gd name="connsiteX28" fmla="*/ 157655 w 1660634"/>
                    <a:gd name="connsiteY28" fmla="*/ 178676 h 1282262"/>
                    <a:gd name="connsiteX29" fmla="*/ 105103 w 1660634"/>
                    <a:gd name="connsiteY29" fmla="*/ 136635 h 1282262"/>
                    <a:gd name="connsiteX30" fmla="*/ 42041 w 1660634"/>
                    <a:gd name="connsiteY30" fmla="*/ 94593 h 1282262"/>
                    <a:gd name="connsiteX31" fmla="*/ 21020 w 1660634"/>
                    <a:gd name="connsiteY31" fmla="*/ 63062 h 1282262"/>
                    <a:gd name="connsiteX32" fmla="*/ 10510 w 1660634"/>
                    <a:gd name="connsiteY32" fmla="*/ 21021 h 1282262"/>
                    <a:gd name="connsiteX33" fmla="*/ 0 w 1660634"/>
                    <a:gd name="connsiteY33" fmla="*/ 0 h 1282262"/>
                    <a:gd name="connsiteX34" fmla="*/ 0 w 1660634"/>
                    <a:gd name="connsiteY34" fmla="*/ 0 h 1282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1660634" h="1282262">
                      <a:moveTo>
                        <a:pt x="1660634" y="1282262"/>
                      </a:moveTo>
                      <a:lnTo>
                        <a:pt x="1660634" y="1282262"/>
                      </a:lnTo>
                      <a:cubicBezTo>
                        <a:pt x="1625728" y="1212450"/>
                        <a:pt x="1594492" y="1164841"/>
                        <a:pt x="1576551" y="1093076"/>
                      </a:cubicBezTo>
                      <a:cubicBezTo>
                        <a:pt x="1573831" y="1082196"/>
                        <a:pt x="1564562" y="1025086"/>
                        <a:pt x="1545020" y="1019503"/>
                      </a:cubicBezTo>
                      <a:cubicBezTo>
                        <a:pt x="1504456" y="1007913"/>
                        <a:pt x="1460937" y="1012496"/>
                        <a:pt x="1418896" y="1008993"/>
                      </a:cubicBezTo>
                      <a:cubicBezTo>
                        <a:pt x="1398060" y="988157"/>
                        <a:pt x="1374136" y="958736"/>
                        <a:pt x="1345324" y="945931"/>
                      </a:cubicBezTo>
                      <a:cubicBezTo>
                        <a:pt x="1325076" y="936932"/>
                        <a:pt x="1282262" y="924910"/>
                        <a:pt x="1282262" y="924910"/>
                      </a:cubicBezTo>
                      <a:cubicBezTo>
                        <a:pt x="1275255" y="914400"/>
                        <a:pt x="1266217" y="904990"/>
                        <a:pt x="1261241" y="893379"/>
                      </a:cubicBezTo>
                      <a:cubicBezTo>
                        <a:pt x="1255551" y="880102"/>
                        <a:pt x="1259755" y="862618"/>
                        <a:pt x="1250731" y="851338"/>
                      </a:cubicBezTo>
                      <a:cubicBezTo>
                        <a:pt x="1243810" y="842687"/>
                        <a:pt x="1229710" y="844331"/>
                        <a:pt x="1219200" y="840828"/>
                      </a:cubicBezTo>
                      <a:cubicBezTo>
                        <a:pt x="1208690" y="830318"/>
                        <a:pt x="1199088" y="818813"/>
                        <a:pt x="1187669" y="809297"/>
                      </a:cubicBezTo>
                      <a:cubicBezTo>
                        <a:pt x="1177965" y="801210"/>
                        <a:pt x="1167436" y="793925"/>
                        <a:pt x="1156138" y="788276"/>
                      </a:cubicBezTo>
                      <a:cubicBezTo>
                        <a:pt x="1126789" y="773602"/>
                        <a:pt x="1078142" y="771128"/>
                        <a:pt x="1051034" y="767255"/>
                      </a:cubicBezTo>
                      <a:cubicBezTo>
                        <a:pt x="1040524" y="760248"/>
                        <a:pt x="1030470" y="752502"/>
                        <a:pt x="1019503" y="746235"/>
                      </a:cubicBezTo>
                      <a:cubicBezTo>
                        <a:pt x="1005900" y="738462"/>
                        <a:pt x="989498" y="735244"/>
                        <a:pt x="977462" y="725214"/>
                      </a:cubicBezTo>
                      <a:cubicBezTo>
                        <a:pt x="967758" y="717127"/>
                        <a:pt x="963448" y="704193"/>
                        <a:pt x="956441" y="693683"/>
                      </a:cubicBezTo>
                      <a:cubicBezTo>
                        <a:pt x="921407" y="697186"/>
                        <a:pt x="886238" y="699540"/>
                        <a:pt x="851338" y="704193"/>
                      </a:cubicBezTo>
                      <a:cubicBezTo>
                        <a:pt x="833630" y="706554"/>
                        <a:pt x="816650" y="714703"/>
                        <a:pt x="798786" y="714703"/>
                      </a:cubicBezTo>
                      <a:cubicBezTo>
                        <a:pt x="641092" y="714703"/>
                        <a:pt x="483475" y="707696"/>
                        <a:pt x="325820" y="704193"/>
                      </a:cubicBezTo>
                      <a:cubicBezTo>
                        <a:pt x="308303" y="700690"/>
                        <a:pt x="288133" y="703592"/>
                        <a:pt x="273269" y="693683"/>
                      </a:cubicBezTo>
                      <a:cubicBezTo>
                        <a:pt x="264051" y="687538"/>
                        <a:pt x="267713" y="672061"/>
                        <a:pt x="262758" y="662152"/>
                      </a:cubicBezTo>
                      <a:cubicBezTo>
                        <a:pt x="257109" y="650854"/>
                        <a:pt x="246868" y="642164"/>
                        <a:pt x="241738" y="630621"/>
                      </a:cubicBezTo>
                      <a:cubicBezTo>
                        <a:pt x="232739" y="610373"/>
                        <a:pt x="220717" y="567559"/>
                        <a:pt x="220717" y="567559"/>
                      </a:cubicBezTo>
                      <a:cubicBezTo>
                        <a:pt x="224220" y="518511"/>
                        <a:pt x="223933" y="469043"/>
                        <a:pt x="231227" y="420414"/>
                      </a:cubicBezTo>
                      <a:cubicBezTo>
                        <a:pt x="234514" y="398501"/>
                        <a:pt x="245241" y="378373"/>
                        <a:pt x="252248" y="357352"/>
                      </a:cubicBezTo>
                      <a:lnTo>
                        <a:pt x="262758" y="325821"/>
                      </a:lnTo>
                      <a:cubicBezTo>
                        <a:pt x="255751" y="297793"/>
                        <a:pt x="254658" y="267578"/>
                        <a:pt x="241738" y="241738"/>
                      </a:cubicBezTo>
                      <a:cubicBezTo>
                        <a:pt x="236089" y="230440"/>
                        <a:pt x="219139" y="229649"/>
                        <a:pt x="210207" y="220717"/>
                      </a:cubicBezTo>
                      <a:cubicBezTo>
                        <a:pt x="162667" y="173177"/>
                        <a:pt x="219038" y="199136"/>
                        <a:pt x="157655" y="178676"/>
                      </a:cubicBezTo>
                      <a:cubicBezTo>
                        <a:pt x="118813" y="120414"/>
                        <a:pt x="158857" y="166499"/>
                        <a:pt x="105103" y="136635"/>
                      </a:cubicBezTo>
                      <a:cubicBezTo>
                        <a:pt x="83018" y="124366"/>
                        <a:pt x="42041" y="94593"/>
                        <a:pt x="42041" y="94593"/>
                      </a:cubicBezTo>
                      <a:cubicBezTo>
                        <a:pt x="35034" y="84083"/>
                        <a:pt x="25996" y="74673"/>
                        <a:pt x="21020" y="63062"/>
                      </a:cubicBezTo>
                      <a:cubicBezTo>
                        <a:pt x="15330" y="49785"/>
                        <a:pt x="15078" y="34725"/>
                        <a:pt x="10510" y="21021"/>
                      </a:cubicBezTo>
                      <a:cubicBezTo>
                        <a:pt x="8033" y="13589"/>
                        <a:pt x="3503" y="7007"/>
                        <a:pt x="0" y="0"/>
                      </a:cubicBezTo>
                      <a:lnTo>
                        <a:pt x="0" y="0"/>
                      </a:lnTo>
                    </a:path>
                  </a:pathLst>
                </a:custGeom>
                <a:ln w="28575">
                  <a:solidFill>
                    <a:srgbClr val="00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/>
                </a:p>
              </p:txBody>
            </p:sp>
            <p:sp>
              <p:nvSpPr>
                <p:cNvPr id="29" name="Forma livre 28"/>
                <p:cNvSpPr/>
                <p:nvPr/>
              </p:nvSpPr>
              <p:spPr>
                <a:xfrm>
                  <a:off x="6211058" y="3364031"/>
                  <a:ext cx="568246" cy="2584423"/>
                </a:xfrm>
                <a:custGeom>
                  <a:avLst/>
                  <a:gdLst>
                    <a:gd name="connsiteX0" fmla="*/ 462455 w 567558"/>
                    <a:gd name="connsiteY0" fmla="*/ 0 h 2585545"/>
                    <a:gd name="connsiteX1" fmla="*/ 462455 w 567558"/>
                    <a:gd name="connsiteY1" fmla="*/ 0 h 2585545"/>
                    <a:gd name="connsiteX2" fmla="*/ 451945 w 567558"/>
                    <a:gd name="connsiteY2" fmla="*/ 94593 h 2585545"/>
                    <a:gd name="connsiteX3" fmla="*/ 483476 w 567558"/>
                    <a:gd name="connsiteY3" fmla="*/ 168166 h 2585545"/>
                    <a:gd name="connsiteX4" fmla="*/ 515007 w 567558"/>
                    <a:gd name="connsiteY4" fmla="*/ 189187 h 2585545"/>
                    <a:gd name="connsiteX5" fmla="*/ 536027 w 567558"/>
                    <a:gd name="connsiteY5" fmla="*/ 220718 h 2585545"/>
                    <a:gd name="connsiteX6" fmla="*/ 557048 w 567558"/>
                    <a:gd name="connsiteY6" fmla="*/ 315311 h 2585545"/>
                    <a:gd name="connsiteX7" fmla="*/ 567558 w 567558"/>
                    <a:gd name="connsiteY7" fmla="*/ 357352 h 2585545"/>
                    <a:gd name="connsiteX8" fmla="*/ 557048 w 567558"/>
                    <a:gd name="connsiteY8" fmla="*/ 451945 h 2585545"/>
                    <a:gd name="connsiteX9" fmla="*/ 525517 w 567558"/>
                    <a:gd name="connsiteY9" fmla="*/ 483476 h 2585545"/>
                    <a:gd name="connsiteX10" fmla="*/ 504496 w 567558"/>
                    <a:gd name="connsiteY10" fmla="*/ 525518 h 2585545"/>
                    <a:gd name="connsiteX11" fmla="*/ 493986 w 567558"/>
                    <a:gd name="connsiteY11" fmla="*/ 557049 h 2585545"/>
                    <a:gd name="connsiteX12" fmla="*/ 472965 w 567558"/>
                    <a:gd name="connsiteY12" fmla="*/ 599090 h 2585545"/>
                    <a:gd name="connsiteX13" fmla="*/ 430924 w 567558"/>
                    <a:gd name="connsiteY13" fmla="*/ 693683 h 2585545"/>
                    <a:gd name="connsiteX14" fmla="*/ 462455 w 567558"/>
                    <a:gd name="connsiteY14" fmla="*/ 956442 h 2585545"/>
                    <a:gd name="connsiteX15" fmla="*/ 493986 w 567558"/>
                    <a:gd name="connsiteY15" fmla="*/ 977462 h 2585545"/>
                    <a:gd name="connsiteX16" fmla="*/ 515007 w 567558"/>
                    <a:gd name="connsiteY16" fmla="*/ 1008993 h 2585545"/>
                    <a:gd name="connsiteX17" fmla="*/ 546538 w 567558"/>
                    <a:gd name="connsiteY17" fmla="*/ 1019504 h 2585545"/>
                    <a:gd name="connsiteX18" fmla="*/ 493986 w 567558"/>
                    <a:gd name="connsiteY18" fmla="*/ 1072056 h 2585545"/>
                    <a:gd name="connsiteX19" fmla="*/ 430924 w 567558"/>
                    <a:gd name="connsiteY19" fmla="*/ 1093076 h 2585545"/>
                    <a:gd name="connsiteX20" fmla="*/ 409903 w 567558"/>
                    <a:gd name="connsiteY20" fmla="*/ 1124607 h 2585545"/>
                    <a:gd name="connsiteX21" fmla="*/ 420414 w 567558"/>
                    <a:gd name="connsiteY21" fmla="*/ 1303283 h 2585545"/>
                    <a:gd name="connsiteX22" fmla="*/ 451945 w 567558"/>
                    <a:gd name="connsiteY22" fmla="*/ 1345324 h 2585545"/>
                    <a:gd name="connsiteX23" fmla="*/ 483476 w 567558"/>
                    <a:gd name="connsiteY23" fmla="*/ 1408387 h 2585545"/>
                    <a:gd name="connsiteX24" fmla="*/ 515007 w 567558"/>
                    <a:gd name="connsiteY24" fmla="*/ 1471449 h 2585545"/>
                    <a:gd name="connsiteX25" fmla="*/ 504496 w 567558"/>
                    <a:gd name="connsiteY25" fmla="*/ 1545021 h 2585545"/>
                    <a:gd name="connsiteX26" fmla="*/ 472965 w 567558"/>
                    <a:gd name="connsiteY26" fmla="*/ 1566042 h 2585545"/>
                    <a:gd name="connsiteX27" fmla="*/ 451945 w 567558"/>
                    <a:gd name="connsiteY27" fmla="*/ 1597573 h 2585545"/>
                    <a:gd name="connsiteX28" fmla="*/ 420414 w 567558"/>
                    <a:gd name="connsiteY28" fmla="*/ 1618593 h 2585545"/>
                    <a:gd name="connsiteX29" fmla="*/ 378372 w 567558"/>
                    <a:gd name="connsiteY29" fmla="*/ 1650124 h 2585545"/>
                    <a:gd name="connsiteX30" fmla="*/ 357352 w 567558"/>
                    <a:gd name="connsiteY30" fmla="*/ 1692166 h 2585545"/>
                    <a:gd name="connsiteX31" fmla="*/ 336331 w 567558"/>
                    <a:gd name="connsiteY31" fmla="*/ 1723697 h 2585545"/>
                    <a:gd name="connsiteX32" fmla="*/ 325820 w 567558"/>
                    <a:gd name="connsiteY32" fmla="*/ 1755228 h 2585545"/>
                    <a:gd name="connsiteX33" fmla="*/ 283779 w 567558"/>
                    <a:gd name="connsiteY33" fmla="*/ 1818290 h 2585545"/>
                    <a:gd name="connsiteX34" fmla="*/ 262758 w 567558"/>
                    <a:gd name="connsiteY34" fmla="*/ 1849821 h 2585545"/>
                    <a:gd name="connsiteX35" fmla="*/ 273269 w 567558"/>
                    <a:gd name="connsiteY35" fmla="*/ 2039007 h 2585545"/>
                    <a:gd name="connsiteX36" fmla="*/ 294289 w 567558"/>
                    <a:gd name="connsiteY36" fmla="*/ 2070538 h 2585545"/>
                    <a:gd name="connsiteX37" fmla="*/ 304800 w 567558"/>
                    <a:gd name="connsiteY37" fmla="*/ 2102069 h 2585545"/>
                    <a:gd name="connsiteX38" fmla="*/ 336331 w 567558"/>
                    <a:gd name="connsiteY38" fmla="*/ 2133600 h 2585545"/>
                    <a:gd name="connsiteX39" fmla="*/ 357352 w 567558"/>
                    <a:gd name="connsiteY39" fmla="*/ 2165131 h 2585545"/>
                    <a:gd name="connsiteX40" fmla="*/ 346841 w 567558"/>
                    <a:gd name="connsiteY40" fmla="*/ 2249214 h 2585545"/>
                    <a:gd name="connsiteX41" fmla="*/ 325820 w 567558"/>
                    <a:gd name="connsiteY41" fmla="*/ 2280745 h 2585545"/>
                    <a:gd name="connsiteX42" fmla="*/ 315310 w 567558"/>
                    <a:gd name="connsiteY42" fmla="*/ 2312276 h 2585545"/>
                    <a:gd name="connsiteX43" fmla="*/ 294289 w 567558"/>
                    <a:gd name="connsiteY43" fmla="*/ 2385849 h 2585545"/>
                    <a:gd name="connsiteX44" fmla="*/ 231227 w 567558"/>
                    <a:gd name="connsiteY44" fmla="*/ 2438400 h 2585545"/>
                    <a:gd name="connsiteX45" fmla="*/ 178676 w 567558"/>
                    <a:gd name="connsiteY45" fmla="*/ 2501462 h 2585545"/>
                    <a:gd name="connsiteX46" fmla="*/ 126124 w 567558"/>
                    <a:gd name="connsiteY46" fmla="*/ 2511973 h 2585545"/>
                    <a:gd name="connsiteX47" fmla="*/ 94593 w 567558"/>
                    <a:gd name="connsiteY47" fmla="*/ 2522483 h 2585545"/>
                    <a:gd name="connsiteX48" fmla="*/ 31531 w 567558"/>
                    <a:gd name="connsiteY48" fmla="*/ 2575035 h 2585545"/>
                    <a:gd name="connsiteX49" fmla="*/ 0 w 567558"/>
                    <a:gd name="connsiteY49" fmla="*/ 2585545 h 2585545"/>
                    <a:gd name="connsiteX50" fmla="*/ 0 w 567558"/>
                    <a:gd name="connsiteY50" fmla="*/ 2585545 h 2585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567558" h="2585545">
                      <a:moveTo>
                        <a:pt x="462455" y="0"/>
                      </a:moveTo>
                      <a:lnTo>
                        <a:pt x="462455" y="0"/>
                      </a:lnTo>
                      <a:cubicBezTo>
                        <a:pt x="458952" y="31531"/>
                        <a:pt x="451945" y="62868"/>
                        <a:pt x="451945" y="94593"/>
                      </a:cubicBezTo>
                      <a:cubicBezTo>
                        <a:pt x="451945" y="118716"/>
                        <a:pt x="466312" y="151002"/>
                        <a:pt x="483476" y="168166"/>
                      </a:cubicBezTo>
                      <a:cubicBezTo>
                        <a:pt x="492408" y="177098"/>
                        <a:pt x="504497" y="182180"/>
                        <a:pt x="515007" y="189187"/>
                      </a:cubicBezTo>
                      <a:cubicBezTo>
                        <a:pt x="522014" y="199697"/>
                        <a:pt x="530378" y="209420"/>
                        <a:pt x="536027" y="220718"/>
                      </a:cubicBezTo>
                      <a:cubicBezTo>
                        <a:pt x="549666" y="247995"/>
                        <a:pt x="551664" y="288391"/>
                        <a:pt x="557048" y="315311"/>
                      </a:cubicBezTo>
                      <a:cubicBezTo>
                        <a:pt x="559881" y="329475"/>
                        <a:pt x="564055" y="343338"/>
                        <a:pt x="567558" y="357352"/>
                      </a:cubicBezTo>
                      <a:cubicBezTo>
                        <a:pt x="564055" y="388883"/>
                        <a:pt x="567080" y="421848"/>
                        <a:pt x="557048" y="451945"/>
                      </a:cubicBezTo>
                      <a:cubicBezTo>
                        <a:pt x="552348" y="466046"/>
                        <a:pt x="534156" y="471381"/>
                        <a:pt x="525517" y="483476"/>
                      </a:cubicBezTo>
                      <a:cubicBezTo>
                        <a:pt x="516410" y="496226"/>
                        <a:pt x="510668" y="511117"/>
                        <a:pt x="504496" y="525518"/>
                      </a:cubicBezTo>
                      <a:cubicBezTo>
                        <a:pt x="500132" y="535701"/>
                        <a:pt x="498350" y="546866"/>
                        <a:pt x="493986" y="557049"/>
                      </a:cubicBezTo>
                      <a:cubicBezTo>
                        <a:pt x="487814" y="571450"/>
                        <a:pt x="478784" y="584543"/>
                        <a:pt x="472965" y="599090"/>
                      </a:cubicBezTo>
                      <a:cubicBezTo>
                        <a:pt x="435442" y="692899"/>
                        <a:pt x="471367" y="633019"/>
                        <a:pt x="430924" y="693683"/>
                      </a:cubicBezTo>
                      <a:cubicBezTo>
                        <a:pt x="432727" y="733346"/>
                        <a:pt x="400155" y="894143"/>
                        <a:pt x="462455" y="956442"/>
                      </a:cubicBezTo>
                      <a:cubicBezTo>
                        <a:pt x="471387" y="965374"/>
                        <a:pt x="483476" y="970455"/>
                        <a:pt x="493986" y="977462"/>
                      </a:cubicBezTo>
                      <a:cubicBezTo>
                        <a:pt x="500993" y="987972"/>
                        <a:pt x="505143" y="1001102"/>
                        <a:pt x="515007" y="1008993"/>
                      </a:cubicBezTo>
                      <a:cubicBezTo>
                        <a:pt x="523658" y="1015914"/>
                        <a:pt x="543851" y="1008756"/>
                        <a:pt x="546538" y="1019504"/>
                      </a:cubicBezTo>
                      <a:cubicBezTo>
                        <a:pt x="551092" y="1037721"/>
                        <a:pt x="503445" y="1067852"/>
                        <a:pt x="493986" y="1072056"/>
                      </a:cubicBezTo>
                      <a:cubicBezTo>
                        <a:pt x="473738" y="1081055"/>
                        <a:pt x="430924" y="1093076"/>
                        <a:pt x="430924" y="1093076"/>
                      </a:cubicBezTo>
                      <a:cubicBezTo>
                        <a:pt x="423917" y="1103586"/>
                        <a:pt x="410534" y="1111991"/>
                        <a:pt x="409903" y="1124607"/>
                      </a:cubicBezTo>
                      <a:cubicBezTo>
                        <a:pt x="406924" y="1184194"/>
                        <a:pt x="409250" y="1244675"/>
                        <a:pt x="420414" y="1303283"/>
                      </a:cubicBezTo>
                      <a:cubicBezTo>
                        <a:pt x="423692" y="1320491"/>
                        <a:pt x="441764" y="1331070"/>
                        <a:pt x="451945" y="1345324"/>
                      </a:cubicBezTo>
                      <a:cubicBezTo>
                        <a:pt x="502141" y="1415600"/>
                        <a:pt x="448771" y="1338977"/>
                        <a:pt x="483476" y="1408387"/>
                      </a:cubicBezTo>
                      <a:cubicBezTo>
                        <a:pt x="524225" y="1489886"/>
                        <a:pt x="488587" y="1392194"/>
                        <a:pt x="515007" y="1471449"/>
                      </a:cubicBezTo>
                      <a:cubicBezTo>
                        <a:pt x="511503" y="1495973"/>
                        <a:pt x="514557" y="1522383"/>
                        <a:pt x="504496" y="1545021"/>
                      </a:cubicBezTo>
                      <a:cubicBezTo>
                        <a:pt x="499366" y="1556564"/>
                        <a:pt x="481897" y="1557110"/>
                        <a:pt x="472965" y="1566042"/>
                      </a:cubicBezTo>
                      <a:cubicBezTo>
                        <a:pt x="464033" y="1574974"/>
                        <a:pt x="460877" y="1588641"/>
                        <a:pt x="451945" y="1597573"/>
                      </a:cubicBezTo>
                      <a:cubicBezTo>
                        <a:pt x="443013" y="1606505"/>
                        <a:pt x="430693" y="1611251"/>
                        <a:pt x="420414" y="1618593"/>
                      </a:cubicBezTo>
                      <a:cubicBezTo>
                        <a:pt x="406159" y="1628775"/>
                        <a:pt x="392386" y="1639614"/>
                        <a:pt x="378372" y="1650124"/>
                      </a:cubicBezTo>
                      <a:cubicBezTo>
                        <a:pt x="371365" y="1664138"/>
                        <a:pt x="365125" y="1678562"/>
                        <a:pt x="357352" y="1692166"/>
                      </a:cubicBezTo>
                      <a:cubicBezTo>
                        <a:pt x="351085" y="1703134"/>
                        <a:pt x="341980" y="1712399"/>
                        <a:pt x="336331" y="1723697"/>
                      </a:cubicBezTo>
                      <a:cubicBezTo>
                        <a:pt x="331376" y="1733606"/>
                        <a:pt x="331200" y="1745543"/>
                        <a:pt x="325820" y="1755228"/>
                      </a:cubicBezTo>
                      <a:cubicBezTo>
                        <a:pt x="313551" y="1777312"/>
                        <a:pt x="297793" y="1797269"/>
                        <a:pt x="283779" y="1818290"/>
                      </a:cubicBezTo>
                      <a:lnTo>
                        <a:pt x="262758" y="1849821"/>
                      </a:lnTo>
                      <a:cubicBezTo>
                        <a:pt x="266262" y="1912883"/>
                        <a:pt x="264337" y="1976483"/>
                        <a:pt x="273269" y="2039007"/>
                      </a:cubicBezTo>
                      <a:cubicBezTo>
                        <a:pt x="275055" y="2051512"/>
                        <a:pt x="288640" y="2059240"/>
                        <a:pt x="294289" y="2070538"/>
                      </a:cubicBezTo>
                      <a:cubicBezTo>
                        <a:pt x="299244" y="2080447"/>
                        <a:pt x="298654" y="2092851"/>
                        <a:pt x="304800" y="2102069"/>
                      </a:cubicBezTo>
                      <a:cubicBezTo>
                        <a:pt x="313045" y="2114436"/>
                        <a:pt x="326815" y="2122181"/>
                        <a:pt x="336331" y="2133600"/>
                      </a:cubicBezTo>
                      <a:cubicBezTo>
                        <a:pt x="344418" y="2143304"/>
                        <a:pt x="350345" y="2154621"/>
                        <a:pt x="357352" y="2165131"/>
                      </a:cubicBezTo>
                      <a:cubicBezTo>
                        <a:pt x="353848" y="2193159"/>
                        <a:pt x="354273" y="2221964"/>
                        <a:pt x="346841" y="2249214"/>
                      </a:cubicBezTo>
                      <a:cubicBezTo>
                        <a:pt x="343517" y="2261401"/>
                        <a:pt x="331469" y="2269447"/>
                        <a:pt x="325820" y="2280745"/>
                      </a:cubicBezTo>
                      <a:cubicBezTo>
                        <a:pt x="320865" y="2290654"/>
                        <a:pt x="318353" y="2301623"/>
                        <a:pt x="315310" y="2312276"/>
                      </a:cubicBezTo>
                      <a:cubicBezTo>
                        <a:pt x="313557" y="2318413"/>
                        <a:pt x="300591" y="2376396"/>
                        <a:pt x="294289" y="2385849"/>
                      </a:cubicBezTo>
                      <a:cubicBezTo>
                        <a:pt x="278103" y="2410128"/>
                        <a:pt x="254495" y="2422889"/>
                        <a:pt x="231227" y="2438400"/>
                      </a:cubicBezTo>
                      <a:cubicBezTo>
                        <a:pt x="219155" y="2456509"/>
                        <a:pt x="198909" y="2491346"/>
                        <a:pt x="178676" y="2501462"/>
                      </a:cubicBezTo>
                      <a:cubicBezTo>
                        <a:pt x="162698" y="2509451"/>
                        <a:pt x="143455" y="2507640"/>
                        <a:pt x="126124" y="2511973"/>
                      </a:cubicBezTo>
                      <a:cubicBezTo>
                        <a:pt x="115376" y="2514660"/>
                        <a:pt x="105103" y="2518980"/>
                        <a:pt x="94593" y="2522483"/>
                      </a:cubicBezTo>
                      <a:cubicBezTo>
                        <a:pt x="67748" y="2562749"/>
                        <a:pt x="81314" y="2553699"/>
                        <a:pt x="31531" y="2575035"/>
                      </a:cubicBezTo>
                      <a:cubicBezTo>
                        <a:pt x="21348" y="2579399"/>
                        <a:pt x="0" y="2585545"/>
                        <a:pt x="0" y="2585545"/>
                      </a:cubicBezTo>
                      <a:lnTo>
                        <a:pt x="0" y="2585545"/>
                      </a:lnTo>
                    </a:path>
                  </a:pathLst>
                </a:custGeom>
                <a:ln w="28575">
                  <a:solidFill>
                    <a:srgbClr val="00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/>
                </a:p>
              </p:txBody>
            </p:sp>
            <p:sp>
              <p:nvSpPr>
                <p:cNvPr id="30" name="Forma livre 29"/>
                <p:cNvSpPr/>
                <p:nvPr/>
              </p:nvSpPr>
              <p:spPr>
                <a:xfrm>
                  <a:off x="5507893" y="3457692"/>
                  <a:ext cx="787290" cy="2347889"/>
                </a:xfrm>
                <a:custGeom>
                  <a:avLst/>
                  <a:gdLst>
                    <a:gd name="connsiteX0" fmla="*/ 683172 w 788276"/>
                    <a:gd name="connsiteY0" fmla="*/ 0 h 2347401"/>
                    <a:gd name="connsiteX1" fmla="*/ 683172 w 788276"/>
                    <a:gd name="connsiteY1" fmla="*/ 0 h 2347401"/>
                    <a:gd name="connsiteX2" fmla="*/ 662151 w 788276"/>
                    <a:gd name="connsiteY2" fmla="*/ 147145 h 2347401"/>
                    <a:gd name="connsiteX3" fmla="*/ 651641 w 788276"/>
                    <a:gd name="connsiteY3" fmla="*/ 189187 h 2347401"/>
                    <a:gd name="connsiteX4" fmla="*/ 630620 w 788276"/>
                    <a:gd name="connsiteY4" fmla="*/ 220718 h 2347401"/>
                    <a:gd name="connsiteX5" fmla="*/ 620110 w 788276"/>
                    <a:gd name="connsiteY5" fmla="*/ 283780 h 2347401"/>
                    <a:gd name="connsiteX6" fmla="*/ 567558 w 788276"/>
                    <a:gd name="connsiteY6" fmla="*/ 346842 h 2347401"/>
                    <a:gd name="connsiteX7" fmla="*/ 557048 w 788276"/>
                    <a:gd name="connsiteY7" fmla="*/ 378373 h 2347401"/>
                    <a:gd name="connsiteX8" fmla="*/ 462455 w 788276"/>
                    <a:gd name="connsiteY8" fmla="*/ 451945 h 2347401"/>
                    <a:gd name="connsiteX9" fmla="*/ 367862 w 788276"/>
                    <a:gd name="connsiteY9" fmla="*/ 536028 h 2347401"/>
                    <a:gd name="connsiteX10" fmla="*/ 336331 w 788276"/>
                    <a:gd name="connsiteY10" fmla="*/ 567559 h 2347401"/>
                    <a:gd name="connsiteX11" fmla="*/ 325820 w 788276"/>
                    <a:gd name="connsiteY11" fmla="*/ 599090 h 2347401"/>
                    <a:gd name="connsiteX12" fmla="*/ 262758 w 788276"/>
                    <a:gd name="connsiteY12" fmla="*/ 693683 h 2347401"/>
                    <a:gd name="connsiteX13" fmla="*/ 199696 w 788276"/>
                    <a:gd name="connsiteY13" fmla="*/ 756745 h 2347401"/>
                    <a:gd name="connsiteX14" fmla="*/ 168165 w 788276"/>
                    <a:gd name="connsiteY14" fmla="*/ 767256 h 2347401"/>
                    <a:gd name="connsiteX15" fmla="*/ 105103 w 788276"/>
                    <a:gd name="connsiteY15" fmla="*/ 798787 h 2347401"/>
                    <a:gd name="connsiteX16" fmla="*/ 73572 w 788276"/>
                    <a:gd name="connsiteY16" fmla="*/ 830318 h 2347401"/>
                    <a:gd name="connsiteX17" fmla="*/ 31531 w 788276"/>
                    <a:gd name="connsiteY17" fmla="*/ 861849 h 2347401"/>
                    <a:gd name="connsiteX18" fmla="*/ 0 w 788276"/>
                    <a:gd name="connsiteY18" fmla="*/ 903890 h 2347401"/>
                    <a:gd name="connsiteX19" fmla="*/ 31531 w 788276"/>
                    <a:gd name="connsiteY19" fmla="*/ 966952 h 2347401"/>
                    <a:gd name="connsiteX20" fmla="*/ 63062 w 788276"/>
                    <a:gd name="connsiteY20" fmla="*/ 987973 h 2347401"/>
                    <a:gd name="connsiteX21" fmla="*/ 84082 w 788276"/>
                    <a:gd name="connsiteY21" fmla="*/ 1019504 h 2347401"/>
                    <a:gd name="connsiteX22" fmla="*/ 115613 w 788276"/>
                    <a:gd name="connsiteY22" fmla="*/ 1030014 h 2347401"/>
                    <a:gd name="connsiteX23" fmla="*/ 126124 w 788276"/>
                    <a:gd name="connsiteY23" fmla="*/ 1082566 h 2347401"/>
                    <a:gd name="connsiteX24" fmla="*/ 136634 w 788276"/>
                    <a:gd name="connsiteY24" fmla="*/ 1114097 h 2347401"/>
                    <a:gd name="connsiteX25" fmla="*/ 126124 w 788276"/>
                    <a:gd name="connsiteY25" fmla="*/ 1303283 h 2347401"/>
                    <a:gd name="connsiteX26" fmla="*/ 105103 w 788276"/>
                    <a:gd name="connsiteY26" fmla="*/ 1334814 h 2347401"/>
                    <a:gd name="connsiteX27" fmla="*/ 94593 w 788276"/>
                    <a:gd name="connsiteY27" fmla="*/ 1366345 h 2347401"/>
                    <a:gd name="connsiteX28" fmla="*/ 105103 w 788276"/>
                    <a:gd name="connsiteY28" fmla="*/ 1397876 h 2347401"/>
                    <a:gd name="connsiteX29" fmla="*/ 168165 w 788276"/>
                    <a:gd name="connsiteY29" fmla="*/ 1418897 h 2347401"/>
                    <a:gd name="connsiteX30" fmla="*/ 199696 w 788276"/>
                    <a:gd name="connsiteY30" fmla="*/ 1450428 h 2347401"/>
                    <a:gd name="connsiteX31" fmla="*/ 493986 w 788276"/>
                    <a:gd name="connsiteY31" fmla="*/ 1450428 h 2347401"/>
                    <a:gd name="connsiteX32" fmla="*/ 536027 w 788276"/>
                    <a:gd name="connsiteY32" fmla="*/ 1460938 h 2347401"/>
                    <a:gd name="connsiteX33" fmla="*/ 493986 w 788276"/>
                    <a:gd name="connsiteY33" fmla="*/ 1618594 h 2347401"/>
                    <a:gd name="connsiteX34" fmla="*/ 472965 w 788276"/>
                    <a:gd name="connsiteY34" fmla="*/ 1650125 h 2347401"/>
                    <a:gd name="connsiteX35" fmla="*/ 493986 w 788276"/>
                    <a:gd name="connsiteY35" fmla="*/ 1692166 h 2347401"/>
                    <a:gd name="connsiteX36" fmla="*/ 536027 w 788276"/>
                    <a:gd name="connsiteY36" fmla="*/ 1755228 h 2347401"/>
                    <a:gd name="connsiteX37" fmla="*/ 525517 w 788276"/>
                    <a:gd name="connsiteY37" fmla="*/ 1797269 h 2347401"/>
                    <a:gd name="connsiteX38" fmla="*/ 483476 w 788276"/>
                    <a:gd name="connsiteY38" fmla="*/ 1860331 h 2347401"/>
                    <a:gd name="connsiteX39" fmla="*/ 493986 w 788276"/>
                    <a:gd name="connsiteY39" fmla="*/ 1933904 h 2347401"/>
                    <a:gd name="connsiteX40" fmla="*/ 451945 w 788276"/>
                    <a:gd name="connsiteY40" fmla="*/ 2028497 h 2347401"/>
                    <a:gd name="connsiteX41" fmla="*/ 493986 w 788276"/>
                    <a:gd name="connsiteY41" fmla="*/ 2091559 h 2347401"/>
                    <a:gd name="connsiteX42" fmla="*/ 536027 w 788276"/>
                    <a:gd name="connsiteY42" fmla="*/ 2144111 h 2347401"/>
                    <a:gd name="connsiteX43" fmla="*/ 609600 w 788276"/>
                    <a:gd name="connsiteY43" fmla="*/ 2238704 h 2347401"/>
                    <a:gd name="connsiteX44" fmla="*/ 641131 w 788276"/>
                    <a:gd name="connsiteY44" fmla="*/ 2249214 h 2347401"/>
                    <a:gd name="connsiteX45" fmla="*/ 651641 w 788276"/>
                    <a:gd name="connsiteY45" fmla="*/ 2280745 h 2347401"/>
                    <a:gd name="connsiteX46" fmla="*/ 788276 w 788276"/>
                    <a:gd name="connsiteY46" fmla="*/ 2343807 h 2347401"/>
                    <a:gd name="connsiteX47" fmla="*/ 788276 w 788276"/>
                    <a:gd name="connsiteY47" fmla="*/ 2343807 h 23474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</a:cxnLst>
                  <a:rect l="l" t="t" r="r" b="b"/>
                  <a:pathLst>
                    <a:path w="788276" h="2347401">
                      <a:moveTo>
                        <a:pt x="683172" y="0"/>
                      </a:moveTo>
                      <a:lnTo>
                        <a:pt x="683172" y="0"/>
                      </a:lnTo>
                      <a:cubicBezTo>
                        <a:pt x="666360" y="184935"/>
                        <a:pt x="686417" y="62215"/>
                        <a:pt x="662151" y="147145"/>
                      </a:cubicBezTo>
                      <a:cubicBezTo>
                        <a:pt x="658183" y="161034"/>
                        <a:pt x="657331" y="175910"/>
                        <a:pt x="651641" y="189187"/>
                      </a:cubicBezTo>
                      <a:cubicBezTo>
                        <a:pt x="646665" y="200798"/>
                        <a:pt x="637627" y="210208"/>
                        <a:pt x="630620" y="220718"/>
                      </a:cubicBezTo>
                      <a:cubicBezTo>
                        <a:pt x="627117" y="241739"/>
                        <a:pt x="626849" y="263563"/>
                        <a:pt x="620110" y="283780"/>
                      </a:cubicBezTo>
                      <a:cubicBezTo>
                        <a:pt x="612794" y="305729"/>
                        <a:pt x="582193" y="332207"/>
                        <a:pt x="567558" y="346842"/>
                      </a:cubicBezTo>
                      <a:cubicBezTo>
                        <a:pt x="564055" y="357352"/>
                        <a:pt x="563850" y="369628"/>
                        <a:pt x="557048" y="378373"/>
                      </a:cubicBezTo>
                      <a:cubicBezTo>
                        <a:pt x="507421" y="442180"/>
                        <a:pt x="514262" y="434677"/>
                        <a:pt x="462455" y="451945"/>
                      </a:cubicBezTo>
                      <a:cubicBezTo>
                        <a:pt x="406189" y="489456"/>
                        <a:pt x="439856" y="464034"/>
                        <a:pt x="367862" y="536028"/>
                      </a:cubicBezTo>
                      <a:lnTo>
                        <a:pt x="336331" y="567559"/>
                      </a:lnTo>
                      <a:cubicBezTo>
                        <a:pt x="332827" y="578069"/>
                        <a:pt x="331200" y="589405"/>
                        <a:pt x="325820" y="599090"/>
                      </a:cubicBezTo>
                      <a:cubicBezTo>
                        <a:pt x="325814" y="599100"/>
                        <a:pt x="273272" y="677913"/>
                        <a:pt x="262758" y="693683"/>
                      </a:cubicBezTo>
                      <a:cubicBezTo>
                        <a:pt x="246268" y="718418"/>
                        <a:pt x="220717" y="735724"/>
                        <a:pt x="199696" y="756745"/>
                      </a:cubicBezTo>
                      <a:cubicBezTo>
                        <a:pt x="191862" y="764579"/>
                        <a:pt x="178074" y="762301"/>
                        <a:pt x="168165" y="767256"/>
                      </a:cubicBezTo>
                      <a:cubicBezTo>
                        <a:pt x="86666" y="808005"/>
                        <a:pt x="184358" y="772367"/>
                        <a:pt x="105103" y="798787"/>
                      </a:cubicBezTo>
                      <a:cubicBezTo>
                        <a:pt x="94593" y="809297"/>
                        <a:pt x="84857" y="820645"/>
                        <a:pt x="73572" y="830318"/>
                      </a:cubicBezTo>
                      <a:cubicBezTo>
                        <a:pt x="60272" y="841718"/>
                        <a:pt x="43917" y="849463"/>
                        <a:pt x="31531" y="861849"/>
                      </a:cubicBezTo>
                      <a:cubicBezTo>
                        <a:pt x="19145" y="874235"/>
                        <a:pt x="10510" y="889876"/>
                        <a:pt x="0" y="903890"/>
                      </a:cubicBezTo>
                      <a:cubicBezTo>
                        <a:pt x="8548" y="929536"/>
                        <a:pt x="11155" y="946576"/>
                        <a:pt x="31531" y="966952"/>
                      </a:cubicBezTo>
                      <a:cubicBezTo>
                        <a:pt x="40463" y="975884"/>
                        <a:pt x="52552" y="980966"/>
                        <a:pt x="63062" y="987973"/>
                      </a:cubicBezTo>
                      <a:cubicBezTo>
                        <a:pt x="70069" y="998483"/>
                        <a:pt x="74218" y="1011613"/>
                        <a:pt x="84082" y="1019504"/>
                      </a:cubicBezTo>
                      <a:cubicBezTo>
                        <a:pt x="92733" y="1026425"/>
                        <a:pt x="109468" y="1020796"/>
                        <a:pt x="115613" y="1030014"/>
                      </a:cubicBezTo>
                      <a:cubicBezTo>
                        <a:pt x="125522" y="1044878"/>
                        <a:pt x="121791" y="1065235"/>
                        <a:pt x="126124" y="1082566"/>
                      </a:cubicBezTo>
                      <a:cubicBezTo>
                        <a:pt x="128811" y="1093314"/>
                        <a:pt x="133131" y="1103587"/>
                        <a:pt x="136634" y="1114097"/>
                      </a:cubicBezTo>
                      <a:cubicBezTo>
                        <a:pt x="133131" y="1177159"/>
                        <a:pt x="135056" y="1240759"/>
                        <a:pt x="126124" y="1303283"/>
                      </a:cubicBezTo>
                      <a:cubicBezTo>
                        <a:pt x="124338" y="1315788"/>
                        <a:pt x="110752" y="1323516"/>
                        <a:pt x="105103" y="1334814"/>
                      </a:cubicBezTo>
                      <a:cubicBezTo>
                        <a:pt x="100148" y="1344723"/>
                        <a:pt x="98096" y="1355835"/>
                        <a:pt x="94593" y="1366345"/>
                      </a:cubicBezTo>
                      <a:cubicBezTo>
                        <a:pt x="98096" y="1376855"/>
                        <a:pt x="96088" y="1391437"/>
                        <a:pt x="105103" y="1397876"/>
                      </a:cubicBezTo>
                      <a:cubicBezTo>
                        <a:pt x="123133" y="1410755"/>
                        <a:pt x="168165" y="1418897"/>
                        <a:pt x="168165" y="1418897"/>
                      </a:cubicBezTo>
                      <a:cubicBezTo>
                        <a:pt x="178675" y="1429407"/>
                        <a:pt x="185072" y="1447769"/>
                        <a:pt x="199696" y="1450428"/>
                      </a:cubicBezTo>
                      <a:cubicBezTo>
                        <a:pt x="329031" y="1473943"/>
                        <a:pt x="381709" y="1462903"/>
                        <a:pt x="493986" y="1450428"/>
                      </a:cubicBezTo>
                      <a:cubicBezTo>
                        <a:pt x="508000" y="1453931"/>
                        <a:pt x="532779" y="1446863"/>
                        <a:pt x="536027" y="1460938"/>
                      </a:cubicBezTo>
                      <a:cubicBezTo>
                        <a:pt x="565245" y="1587551"/>
                        <a:pt x="540916" y="1562279"/>
                        <a:pt x="493986" y="1618594"/>
                      </a:cubicBezTo>
                      <a:cubicBezTo>
                        <a:pt x="485899" y="1628298"/>
                        <a:pt x="479972" y="1639615"/>
                        <a:pt x="472965" y="1650125"/>
                      </a:cubicBezTo>
                      <a:cubicBezTo>
                        <a:pt x="479972" y="1664139"/>
                        <a:pt x="485925" y="1678731"/>
                        <a:pt x="493986" y="1692166"/>
                      </a:cubicBezTo>
                      <a:cubicBezTo>
                        <a:pt x="506984" y="1713829"/>
                        <a:pt x="536027" y="1755228"/>
                        <a:pt x="536027" y="1755228"/>
                      </a:cubicBezTo>
                      <a:cubicBezTo>
                        <a:pt x="532524" y="1769242"/>
                        <a:pt x="531977" y="1784349"/>
                        <a:pt x="525517" y="1797269"/>
                      </a:cubicBezTo>
                      <a:cubicBezTo>
                        <a:pt x="514219" y="1819866"/>
                        <a:pt x="483476" y="1860331"/>
                        <a:pt x="483476" y="1860331"/>
                      </a:cubicBezTo>
                      <a:cubicBezTo>
                        <a:pt x="486979" y="1884855"/>
                        <a:pt x="495886" y="1909204"/>
                        <a:pt x="493986" y="1933904"/>
                      </a:cubicBezTo>
                      <a:cubicBezTo>
                        <a:pt x="490723" y="1976319"/>
                        <a:pt x="472855" y="1997131"/>
                        <a:pt x="451945" y="2028497"/>
                      </a:cubicBezTo>
                      <a:cubicBezTo>
                        <a:pt x="476935" y="2103470"/>
                        <a:pt x="441500" y="2012829"/>
                        <a:pt x="493986" y="2091559"/>
                      </a:cubicBezTo>
                      <a:cubicBezTo>
                        <a:pt x="534600" y="2152480"/>
                        <a:pt x="465508" y="2097098"/>
                        <a:pt x="536027" y="2144111"/>
                      </a:cubicBezTo>
                      <a:cubicBezTo>
                        <a:pt x="552730" y="2169166"/>
                        <a:pt x="579964" y="2218947"/>
                        <a:pt x="609600" y="2238704"/>
                      </a:cubicBezTo>
                      <a:cubicBezTo>
                        <a:pt x="618818" y="2244849"/>
                        <a:pt x="630621" y="2245711"/>
                        <a:pt x="641131" y="2249214"/>
                      </a:cubicBezTo>
                      <a:cubicBezTo>
                        <a:pt x="644634" y="2259724"/>
                        <a:pt x="646261" y="2271060"/>
                        <a:pt x="651641" y="2280745"/>
                      </a:cubicBezTo>
                      <a:cubicBezTo>
                        <a:pt x="701250" y="2370043"/>
                        <a:pt x="680802" y="2343807"/>
                        <a:pt x="788276" y="2343807"/>
                      </a:cubicBezTo>
                      <a:lnTo>
                        <a:pt x="788276" y="2343807"/>
                      </a:lnTo>
                    </a:path>
                  </a:pathLst>
                </a:custGeom>
                <a:ln w="28575">
                  <a:solidFill>
                    <a:srgbClr val="00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/>
                </a:p>
              </p:txBody>
            </p:sp>
            <p:sp>
              <p:nvSpPr>
                <p:cNvPr id="31" name="Forma livre 30"/>
                <p:cNvSpPr/>
                <p:nvPr/>
              </p:nvSpPr>
              <p:spPr>
                <a:xfrm>
                  <a:off x="5347579" y="4824515"/>
                  <a:ext cx="253965" cy="976302"/>
                </a:xfrm>
                <a:custGeom>
                  <a:avLst/>
                  <a:gdLst>
                    <a:gd name="connsiteX0" fmla="*/ 253569 w 253569"/>
                    <a:gd name="connsiteY0" fmla="*/ 0 h 977462"/>
                    <a:gd name="connsiteX1" fmla="*/ 253569 w 253569"/>
                    <a:gd name="connsiteY1" fmla="*/ 0 h 977462"/>
                    <a:gd name="connsiteX2" fmla="*/ 169486 w 253569"/>
                    <a:gd name="connsiteY2" fmla="*/ 84083 h 977462"/>
                    <a:gd name="connsiteX3" fmla="*/ 127445 w 253569"/>
                    <a:gd name="connsiteY3" fmla="*/ 147145 h 977462"/>
                    <a:gd name="connsiteX4" fmla="*/ 106424 w 253569"/>
                    <a:gd name="connsiteY4" fmla="*/ 178676 h 977462"/>
                    <a:gd name="connsiteX5" fmla="*/ 85403 w 253569"/>
                    <a:gd name="connsiteY5" fmla="*/ 283780 h 977462"/>
                    <a:gd name="connsiteX6" fmla="*/ 74893 w 253569"/>
                    <a:gd name="connsiteY6" fmla="*/ 315311 h 977462"/>
                    <a:gd name="connsiteX7" fmla="*/ 43362 w 253569"/>
                    <a:gd name="connsiteY7" fmla="*/ 346842 h 977462"/>
                    <a:gd name="connsiteX8" fmla="*/ 32852 w 253569"/>
                    <a:gd name="connsiteY8" fmla="*/ 672662 h 977462"/>
                    <a:gd name="connsiteX9" fmla="*/ 22341 w 253569"/>
                    <a:gd name="connsiteY9" fmla="*/ 704193 h 977462"/>
                    <a:gd name="connsiteX10" fmla="*/ 11831 w 253569"/>
                    <a:gd name="connsiteY10" fmla="*/ 767255 h 977462"/>
                    <a:gd name="connsiteX11" fmla="*/ 1321 w 253569"/>
                    <a:gd name="connsiteY11" fmla="*/ 798786 h 977462"/>
                    <a:gd name="connsiteX12" fmla="*/ 1321 w 253569"/>
                    <a:gd name="connsiteY12" fmla="*/ 977462 h 977462"/>
                    <a:gd name="connsiteX13" fmla="*/ 1321 w 253569"/>
                    <a:gd name="connsiteY13" fmla="*/ 977462 h 977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3569" h="977462">
                      <a:moveTo>
                        <a:pt x="253569" y="0"/>
                      </a:moveTo>
                      <a:lnTo>
                        <a:pt x="253569" y="0"/>
                      </a:lnTo>
                      <a:cubicBezTo>
                        <a:pt x="110724" y="102032"/>
                        <a:pt x="211677" y="8139"/>
                        <a:pt x="169486" y="84083"/>
                      </a:cubicBezTo>
                      <a:cubicBezTo>
                        <a:pt x="157217" y="106167"/>
                        <a:pt x="141459" y="126124"/>
                        <a:pt x="127445" y="147145"/>
                      </a:cubicBezTo>
                      <a:lnTo>
                        <a:pt x="106424" y="178676"/>
                      </a:lnTo>
                      <a:cubicBezTo>
                        <a:pt x="98164" y="228239"/>
                        <a:pt x="97948" y="239872"/>
                        <a:pt x="85403" y="283780"/>
                      </a:cubicBezTo>
                      <a:cubicBezTo>
                        <a:pt x="82359" y="294433"/>
                        <a:pt x="81038" y="306093"/>
                        <a:pt x="74893" y="315311"/>
                      </a:cubicBezTo>
                      <a:cubicBezTo>
                        <a:pt x="66648" y="327679"/>
                        <a:pt x="53872" y="336332"/>
                        <a:pt x="43362" y="346842"/>
                      </a:cubicBezTo>
                      <a:cubicBezTo>
                        <a:pt x="39859" y="455449"/>
                        <a:pt x="39233" y="564186"/>
                        <a:pt x="32852" y="672662"/>
                      </a:cubicBezTo>
                      <a:cubicBezTo>
                        <a:pt x="32201" y="683722"/>
                        <a:pt x="24744" y="693378"/>
                        <a:pt x="22341" y="704193"/>
                      </a:cubicBezTo>
                      <a:cubicBezTo>
                        <a:pt x="17718" y="724996"/>
                        <a:pt x="16454" y="746452"/>
                        <a:pt x="11831" y="767255"/>
                      </a:cubicBezTo>
                      <a:cubicBezTo>
                        <a:pt x="9428" y="778070"/>
                        <a:pt x="1874" y="787721"/>
                        <a:pt x="1321" y="798786"/>
                      </a:cubicBezTo>
                      <a:cubicBezTo>
                        <a:pt x="-1653" y="858270"/>
                        <a:pt x="1321" y="917903"/>
                        <a:pt x="1321" y="977462"/>
                      </a:cubicBezTo>
                      <a:lnTo>
                        <a:pt x="1321" y="977462"/>
                      </a:lnTo>
                    </a:path>
                  </a:pathLst>
                </a:custGeom>
                <a:ln w="19050">
                  <a:solidFill>
                    <a:srgbClr val="00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/>
                </a:p>
              </p:txBody>
            </p:sp>
            <p:sp>
              <p:nvSpPr>
                <p:cNvPr id="32" name="Forma livre 31"/>
                <p:cNvSpPr/>
                <p:nvPr/>
              </p:nvSpPr>
              <p:spPr>
                <a:xfrm>
                  <a:off x="2690474" y="3741852"/>
                  <a:ext cx="2617422" cy="1744644"/>
                </a:xfrm>
                <a:custGeom>
                  <a:avLst/>
                  <a:gdLst>
                    <a:gd name="connsiteX0" fmla="*/ 2617076 w 2617076"/>
                    <a:gd name="connsiteY0" fmla="*/ 0 h 1744717"/>
                    <a:gd name="connsiteX1" fmla="*/ 2617076 w 2617076"/>
                    <a:gd name="connsiteY1" fmla="*/ 0 h 1744717"/>
                    <a:gd name="connsiteX2" fmla="*/ 2543504 w 2617076"/>
                    <a:gd name="connsiteY2" fmla="*/ 157655 h 1744717"/>
                    <a:gd name="connsiteX3" fmla="*/ 2522483 w 2617076"/>
                    <a:gd name="connsiteY3" fmla="*/ 189186 h 1744717"/>
                    <a:gd name="connsiteX4" fmla="*/ 2490952 w 2617076"/>
                    <a:gd name="connsiteY4" fmla="*/ 210207 h 1744717"/>
                    <a:gd name="connsiteX5" fmla="*/ 2427890 w 2617076"/>
                    <a:gd name="connsiteY5" fmla="*/ 262758 h 1744717"/>
                    <a:gd name="connsiteX6" fmla="*/ 2354318 w 2617076"/>
                    <a:gd name="connsiteY6" fmla="*/ 273269 h 1744717"/>
                    <a:gd name="connsiteX7" fmla="*/ 2259724 w 2617076"/>
                    <a:gd name="connsiteY7" fmla="*/ 304800 h 1744717"/>
                    <a:gd name="connsiteX8" fmla="*/ 2228193 w 2617076"/>
                    <a:gd name="connsiteY8" fmla="*/ 315310 h 1744717"/>
                    <a:gd name="connsiteX9" fmla="*/ 2175642 w 2617076"/>
                    <a:gd name="connsiteY9" fmla="*/ 399393 h 1744717"/>
                    <a:gd name="connsiteX10" fmla="*/ 2144111 w 2617076"/>
                    <a:gd name="connsiteY10" fmla="*/ 441434 h 1744717"/>
                    <a:gd name="connsiteX11" fmla="*/ 2123090 w 2617076"/>
                    <a:gd name="connsiteY11" fmla="*/ 472965 h 1744717"/>
                    <a:gd name="connsiteX12" fmla="*/ 2060028 w 2617076"/>
                    <a:gd name="connsiteY12" fmla="*/ 483476 h 1744717"/>
                    <a:gd name="connsiteX13" fmla="*/ 2028497 w 2617076"/>
                    <a:gd name="connsiteY13" fmla="*/ 493986 h 1744717"/>
                    <a:gd name="connsiteX14" fmla="*/ 2007476 w 2617076"/>
                    <a:gd name="connsiteY14" fmla="*/ 525517 h 1744717"/>
                    <a:gd name="connsiteX15" fmla="*/ 1944414 w 2617076"/>
                    <a:gd name="connsiteY15" fmla="*/ 578069 h 1744717"/>
                    <a:gd name="connsiteX16" fmla="*/ 1902373 w 2617076"/>
                    <a:gd name="connsiteY16" fmla="*/ 704193 h 1744717"/>
                    <a:gd name="connsiteX17" fmla="*/ 1881352 w 2617076"/>
                    <a:gd name="connsiteY17" fmla="*/ 735724 h 1744717"/>
                    <a:gd name="connsiteX18" fmla="*/ 1849821 w 2617076"/>
                    <a:gd name="connsiteY18" fmla="*/ 840827 h 1744717"/>
                    <a:gd name="connsiteX19" fmla="*/ 1818290 w 2617076"/>
                    <a:gd name="connsiteY19" fmla="*/ 872358 h 1744717"/>
                    <a:gd name="connsiteX20" fmla="*/ 1776249 w 2617076"/>
                    <a:gd name="connsiteY20" fmla="*/ 893379 h 1744717"/>
                    <a:gd name="connsiteX21" fmla="*/ 1713186 w 2617076"/>
                    <a:gd name="connsiteY21" fmla="*/ 924910 h 1744717"/>
                    <a:gd name="connsiteX22" fmla="*/ 1618593 w 2617076"/>
                    <a:gd name="connsiteY22" fmla="*/ 987972 h 1744717"/>
                    <a:gd name="connsiteX23" fmla="*/ 1555531 w 2617076"/>
                    <a:gd name="connsiteY23" fmla="*/ 1051034 h 1744717"/>
                    <a:gd name="connsiteX24" fmla="*/ 1460938 w 2617076"/>
                    <a:gd name="connsiteY24" fmla="*/ 1124607 h 1744717"/>
                    <a:gd name="connsiteX25" fmla="*/ 1439918 w 2617076"/>
                    <a:gd name="connsiteY25" fmla="*/ 1187669 h 1744717"/>
                    <a:gd name="connsiteX26" fmla="*/ 1429407 w 2617076"/>
                    <a:gd name="connsiteY26" fmla="*/ 1219200 h 1744717"/>
                    <a:gd name="connsiteX27" fmla="*/ 1397876 w 2617076"/>
                    <a:gd name="connsiteY27" fmla="*/ 1229710 h 1744717"/>
                    <a:gd name="connsiteX28" fmla="*/ 1345324 w 2617076"/>
                    <a:gd name="connsiteY28" fmla="*/ 1292772 h 1744717"/>
                    <a:gd name="connsiteX29" fmla="*/ 1313793 w 2617076"/>
                    <a:gd name="connsiteY29" fmla="*/ 1313793 h 1744717"/>
                    <a:gd name="connsiteX30" fmla="*/ 1261242 w 2617076"/>
                    <a:gd name="connsiteY30" fmla="*/ 1376855 h 1744717"/>
                    <a:gd name="connsiteX31" fmla="*/ 1198180 w 2617076"/>
                    <a:gd name="connsiteY31" fmla="*/ 1418896 h 1744717"/>
                    <a:gd name="connsiteX32" fmla="*/ 1166649 w 2617076"/>
                    <a:gd name="connsiteY32" fmla="*/ 1439917 h 1744717"/>
                    <a:gd name="connsiteX33" fmla="*/ 1145628 w 2617076"/>
                    <a:gd name="connsiteY33" fmla="*/ 1471448 h 1744717"/>
                    <a:gd name="connsiteX34" fmla="*/ 1082566 w 2617076"/>
                    <a:gd name="connsiteY34" fmla="*/ 1492469 h 1744717"/>
                    <a:gd name="connsiteX35" fmla="*/ 1051035 w 2617076"/>
                    <a:gd name="connsiteY35" fmla="*/ 1513489 h 1744717"/>
                    <a:gd name="connsiteX36" fmla="*/ 956442 w 2617076"/>
                    <a:gd name="connsiteY36" fmla="*/ 1534510 h 1744717"/>
                    <a:gd name="connsiteX37" fmla="*/ 924911 w 2617076"/>
                    <a:gd name="connsiteY37" fmla="*/ 1566041 h 1744717"/>
                    <a:gd name="connsiteX38" fmla="*/ 914400 w 2617076"/>
                    <a:gd name="connsiteY38" fmla="*/ 1597572 h 1744717"/>
                    <a:gd name="connsiteX39" fmla="*/ 872359 w 2617076"/>
                    <a:gd name="connsiteY39" fmla="*/ 1660634 h 1744717"/>
                    <a:gd name="connsiteX40" fmla="*/ 809297 w 2617076"/>
                    <a:gd name="connsiteY40" fmla="*/ 1702676 h 1744717"/>
                    <a:gd name="connsiteX41" fmla="*/ 641131 w 2617076"/>
                    <a:gd name="connsiteY41" fmla="*/ 1734207 h 1744717"/>
                    <a:gd name="connsiteX42" fmla="*/ 599090 w 2617076"/>
                    <a:gd name="connsiteY42" fmla="*/ 1723696 h 1744717"/>
                    <a:gd name="connsiteX43" fmla="*/ 546538 w 2617076"/>
                    <a:gd name="connsiteY43" fmla="*/ 1734207 h 1744717"/>
                    <a:gd name="connsiteX44" fmla="*/ 483476 w 2617076"/>
                    <a:gd name="connsiteY44" fmla="*/ 1744717 h 1744717"/>
                    <a:gd name="connsiteX45" fmla="*/ 304800 w 2617076"/>
                    <a:gd name="connsiteY45" fmla="*/ 1734207 h 1744717"/>
                    <a:gd name="connsiteX46" fmla="*/ 262759 w 2617076"/>
                    <a:gd name="connsiteY46" fmla="*/ 1671145 h 1744717"/>
                    <a:gd name="connsiteX47" fmla="*/ 241738 w 2617076"/>
                    <a:gd name="connsiteY47" fmla="*/ 1639614 h 1744717"/>
                    <a:gd name="connsiteX48" fmla="*/ 84083 w 2617076"/>
                    <a:gd name="connsiteY48" fmla="*/ 1608083 h 1744717"/>
                    <a:gd name="connsiteX49" fmla="*/ 0 w 2617076"/>
                    <a:gd name="connsiteY49" fmla="*/ 1639614 h 1744717"/>
                    <a:gd name="connsiteX50" fmla="*/ 0 w 2617076"/>
                    <a:gd name="connsiteY50" fmla="*/ 1639614 h 17447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2617076" h="1744717">
                      <a:moveTo>
                        <a:pt x="2617076" y="0"/>
                      </a:moveTo>
                      <a:lnTo>
                        <a:pt x="2617076" y="0"/>
                      </a:lnTo>
                      <a:cubicBezTo>
                        <a:pt x="2549510" y="202700"/>
                        <a:pt x="2613356" y="73834"/>
                        <a:pt x="2543504" y="157655"/>
                      </a:cubicBezTo>
                      <a:cubicBezTo>
                        <a:pt x="2535417" y="167359"/>
                        <a:pt x="2531415" y="180254"/>
                        <a:pt x="2522483" y="189186"/>
                      </a:cubicBezTo>
                      <a:cubicBezTo>
                        <a:pt x="2513551" y="198118"/>
                        <a:pt x="2500656" y="202120"/>
                        <a:pt x="2490952" y="210207"/>
                      </a:cubicBezTo>
                      <a:cubicBezTo>
                        <a:pt x="2473356" y="224871"/>
                        <a:pt x="2452356" y="255418"/>
                        <a:pt x="2427890" y="262758"/>
                      </a:cubicBezTo>
                      <a:cubicBezTo>
                        <a:pt x="2404162" y="269876"/>
                        <a:pt x="2378842" y="269765"/>
                        <a:pt x="2354318" y="273269"/>
                      </a:cubicBezTo>
                      <a:lnTo>
                        <a:pt x="2259724" y="304800"/>
                      </a:lnTo>
                      <a:lnTo>
                        <a:pt x="2228193" y="315310"/>
                      </a:lnTo>
                      <a:cubicBezTo>
                        <a:pt x="2138871" y="434405"/>
                        <a:pt x="2247777" y="283974"/>
                        <a:pt x="2175642" y="399393"/>
                      </a:cubicBezTo>
                      <a:cubicBezTo>
                        <a:pt x="2166358" y="414248"/>
                        <a:pt x="2154293" y="427180"/>
                        <a:pt x="2144111" y="441434"/>
                      </a:cubicBezTo>
                      <a:cubicBezTo>
                        <a:pt x="2136769" y="451713"/>
                        <a:pt x="2134388" y="467316"/>
                        <a:pt x="2123090" y="472965"/>
                      </a:cubicBezTo>
                      <a:cubicBezTo>
                        <a:pt x="2104029" y="482496"/>
                        <a:pt x="2080831" y="478853"/>
                        <a:pt x="2060028" y="483476"/>
                      </a:cubicBezTo>
                      <a:cubicBezTo>
                        <a:pt x="2049213" y="485879"/>
                        <a:pt x="2039007" y="490483"/>
                        <a:pt x="2028497" y="493986"/>
                      </a:cubicBezTo>
                      <a:cubicBezTo>
                        <a:pt x="2021490" y="504496"/>
                        <a:pt x="2015563" y="515813"/>
                        <a:pt x="2007476" y="525517"/>
                      </a:cubicBezTo>
                      <a:cubicBezTo>
                        <a:pt x="1982186" y="555864"/>
                        <a:pt x="1975417" y="557400"/>
                        <a:pt x="1944414" y="578069"/>
                      </a:cubicBezTo>
                      <a:lnTo>
                        <a:pt x="1902373" y="704193"/>
                      </a:lnTo>
                      <a:cubicBezTo>
                        <a:pt x="1898379" y="716177"/>
                        <a:pt x="1888359" y="725214"/>
                        <a:pt x="1881352" y="735724"/>
                      </a:cubicBezTo>
                      <a:cubicBezTo>
                        <a:pt x="1865468" y="799261"/>
                        <a:pt x="1875410" y="764061"/>
                        <a:pt x="1849821" y="840827"/>
                      </a:cubicBezTo>
                      <a:cubicBezTo>
                        <a:pt x="1845121" y="854928"/>
                        <a:pt x="1830385" y="863718"/>
                        <a:pt x="1818290" y="872358"/>
                      </a:cubicBezTo>
                      <a:cubicBezTo>
                        <a:pt x="1805541" y="881465"/>
                        <a:pt x="1789852" y="885605"/>
                        <a:pt x="1776249" y="893379"/>
                      </a:cubicBezTo>
                      <a:cubicBezTo>
                        <a:pt x="1719202" y="925978"/>
                        <a:pt x="1770996" y="905641"/>
                        <a:pt x="1713186" y="924910"/>
                      </a:cubicBezTo>
                      <a:lnTo>
                        <a:pt x="1618593" y="987972"/>
                      </a:lnTo>
                      <a:cubicBezTo>
                        <a:pt x="1593858" y="1004462"/>
                        <a:pt x="1580266" y="1034544"/>
                        <a:pt x="1555531" y="1051034"/>
                      </a:cubicBezTo>
                      <a:cubicBezTo>
                        <a:pt x="1480102" y="1101321"/>
                        <a:pt x="1510333" y="1075212"/>
                        <a:pt x="1460938" y="1124607"/>
                      </a:cubicBezTo>
                      <a:lnTo>
                        <a:pt x="1439918" y="1187669"/>
                      </a:lnTo>
                      <a:cubicBezTo>
                        <a:pt x="1436415" y="1198179"/>
                        <a:pt x="1439917" y="1215697"/>
                        <a:pt x="1429407" y="1219200"/>
                      </a:cubicBezTo>
                      <a:lnTo>
                        <a:pt x="1397876" y="1229710"/>
                      </a:lnTo>
                      <a:cubicBezTo>
                        <a:pt x="1377207" y="1260713"/>
                        <a:pt x="1375671" y="1267482"/>
                        <a:pt x="1345324" y="1292772"/>
                      </a:cubicBezTo>
                      <a:cubicBezTo>
                        <a:pt x="1335620" y="1300859"/>
                        <a:pt x="1324303" y="1306786"/>
                        <a:pt x="1313793" y="1313793"/>
                      </a:cubicBezTo>
                      <a:cubicBezTo>
                        <a:pt x="1296134" y="1366771"/>
                        <a:pt x="1314691" y="1331041"/>
                        <a:pt x="1261242" y="1376855"/>
                      </a:cubicBezTo>
                      <a:cubicBezTo>
                        <a:pt x="1211142" y="1419798"/>
                        <a:pt x="1251814" y="1401019"/>
                        <a:pt x="1198180" y="1418896"/>
                      </a:cubicBezTo>
                      <a:cubicBezTo>
                        <a:pt x="1187670" y="1425903"/>
                        <a:pt x="1175581" y="1430985"/>
                        <a:pt x="1166649" y="1439917"/>
                      </a:cubicBezTo>
                      <a:cubicBezTo>
                        <a:pt x="1157717" y="1448849"/>
                        <a:pt x="1156340" y="1464753"/>
                        <a:pt x="1145628" y="1471448"/>
                      </a:cubicBezTo>
                      <a:cubicBezTo>
                        <a:pt x="1126838" y="1483192"/>
                        <a:pt x="1101003" y="1480178"/>
                        <a:pt x="1082566" y="1492469"/>
                      </a:cubicBezTo>
                      <a:cubicBezTo>
                        <a:pt x="1072056" y="1499476"/>
                        <a:pt x="1062645" y="1508513"/>
                        <a:pt x="1051035" y="1513489"/>
                      </a:cubicBezTo>
                      <a:cubicBezTo>
                        <a:pt x="1038043" y="1519057"/>
                        <a:pt x="965801" y="1532638"/>
                        <a:pt x="956442" y="1534510"/>
                      </a:cubicBezTo>
                      <a:cubicBezTo>
                        <a:pt x="945932" y="1545020"/>
                        <a:pt x="933156" y="1553674"/>
                        <a:pt x="924911" y="1566041"/>
                      </a:cubicBezTo>
                      <a:cubicBezTo>
                        <a:pt x="918765" y="1575259"/>
                        <a:pt x="919780" y="1587887"/>
                        <a:pt x="914400" y="1597572"/>
                      </a:cubicBezTo>
                      <a:cubicBezTo>
                        <a:pt x="902131" y="1619656"/>
                        <a:pt x="886373" y="1639613"/>
                        <a:pt x="872359" y="1660634"/>
                      </a:cubicBezTo>
                      <a:cubicBezTo>
                        <a:pt x="858345" y="1681655"/>
                        <a:pt x="830318" y="1688662"/>
                        <a:pt x="809297" y="1702676"/>
                      </a:cubicBezTo>
                      <a:cubicBezTo>
                        <a:pt x="769579" y="1729155"/>
                        <a:pt x="678109" y="1730509"/>
                        <a:pt x="641131" y="1734207"/>
                      </a:cubicBezTo>
                      <a:cubicBezTo>
                        <a:pt x="627117" y="1730703"/>
                        <a:pt x="613535" y="1723696"/>
                        <a:pt x="599090" y="1723696"/>
                      </a:cubicBezTo>
                      <a:cubicBezTo>
                        <a:pt x="581226" y="1723696"/>
                        <a:pt x="564114" y="1731011"/>
                        <a:pt x="546538" y="1734207"/>
                      </a:cubicBezTo>
                      <a:cubicBezTo>
                        <a:pt x="525571" y="1738019"/>
                        <a:pt x="504497" y="1741214"/>
                        <a:pt x="483476" y="1744717"/>
                      </a:cubicBezTo>
                      <a:lnTo>
                        <a:pt x="304800" y="1734207"/>
                      </a:lnTo>
                      <a:cubicBezTo>
                        <a:pt x="280833" y="1726218"/>
                        <a:pt x="276773" y="1692166"/>
                        <a:pt x="262759" y="1671145"/>
                      </a:cubicBezTo>
                      <a:cubicBezTo>
                        <a:pt x="255752" y="1660635"/>
                        <a:pt x="253722" y="1643609"/>
                        <a:pt x="241738" y="1639614"/>
                      </a:cubicBezTo>
                      <a:cubicBezTo>
                        <a:pt x="148579" y="1608561"/>
                        <a:pt x="200698" y="1621040"/>
                        <a:pt x="84083" y="1608083"/>
                      </a:cubicBezTo>
                      <a:cubicBezTo>
                        <a:pt x="13589" y="1631580"/>
                        <a:pt x="40839" y="1619193"/>
                        <a:pt x="0" y="1639614"/>
                      </a:cubicBezTo>
                      <a:lnTo>
                        <a:pt x="0" y="1639614"/>
                      </a:lnTo>
                    </a:path>
                  </a:pathLst>
                </a:custGeom>
                <a:ln w="28575">
                  <a:solidFill>
                    <a:srgbClr val="00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/>
                </a:p>
              </p:txBody>
            </p:sp>
            <p:sp>
              <p:nvSpPr>
                <p:cNvPr id="33" name="Forma livre 32"/>
                <p:cNvSpPr/>
                <p:nvPr/>
              </p:nvSpPr>
              <p:spPr>
                <a:xfrm>
                  <a:off x="5263453" y="2709988"/>
                  <a:ext cx="317456" cy="979477"/>
                </a:xfrm>
                <a:custGeom>
                  <a:avLst/>
                  <a:gdLst>
                    <a:gd name="connsiteX0" fmla="*/ 316576 w 316576"/>
                    <a:gd name="connsiteY0" fmla="*/ 777765 h 777765"/>
                    <a:gd name="connsiteX1" fmla="*/ 316576 w 316576"/>
                    <a:gd name="connsiteY1" fmla="*/ 777765 h 777765"/>
                    <a:gd name="connsiteX2" fmla="*/ 285045 w 316576"/>
                    <a:gd name="connsiteY2" fmla="*/ 609600 h 777765"/>
                    <a:gd name="connsiteX3" fmla="*/ 253514 w 316576"/>
                    <a:gd name="connsiteY3" fmla="*/ 588579 h 777765"/>
                    <a:gd name="connsiteX4" fmla="*/ 243004 w 316576"/>
                    <a:gd name="connsiteY4" fmla="*/ 536027 h 777765"/>
                    <a:gd name="connsiteX5" fmla="*/ 200962 w 316576"/>
                    <a:gd name="connsiteY5" fmla="*/ 472965 h 777765"/>
                    <a:gd name="connsiteX6" fmla="*/ 179942 w 316576"/>
                    <a:gd name="connsiteY6" fmla="*/ 441434 h 777765"/>
                    <a:gd name="connsiteX7" fmla="*/ 169431 w 316576"/>
                    <a:gd name="connsiteY7" fmla="*/ 409903 h 777765"/>
                    <a:gd name="connsiteX8" fmla="*/ 158921 w 316576"/>
                    <a:gd name="connsiteY8" fmla="*/ 252248 h 777765"/>
                    <a:gd name="connsiteX9" fmla="*/ 106369 w 316576"/>
                    <a:gd name="connsiteY9" fmla="*/ 241737 h 777765"/>
                    <a:gd name="connsiteX10" fmla="*/ 85349 w 316576"/>
                    <a:gd name="connsiteY10" fmla="*/ 178675 h 777765"/>
                    <a:gd name="connsiteX11" fmla="*/ 74838 w 316576"/>
                    <a:gd name="connsiteY11" fmla="*/ 115613 h 777765"/>
                    <a:gd name="connsiteX12" fmla="*/ 11776 w 316576"/>
                    <a:gd name="connsiteY12" fmla="*/ 94593 h 777765"/>
                    <a:gd name="connsiteX13" fmla="*/ 1266 w 316576"/>
                    <a:gd name="connsiteY13" fmla="*/ 0 h 777765"/>
                    <a:gd name="connsiteX14" fmla="*/ 1266 w 316576"/>
                    <a:gd name="connsiteY14" fmla="*/ 0 h 777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16576" h="777765">
                      <a:moveTo>
                        <a:pt x="316576" y="777765"/>
                      </a:moveTo>
                      <a:lnTo>
                        <a:pt x="316576" y="777765"/>
                      </a:lnTo>
                      <a:cubicBezTo>
                        <a:pt x="312082" y="719339"/>
                        <a:pt x="329473" y="654028"/>
                        <a:pt x="285045" y="609600"/>
                      </a:cubicBezTo>
                      <a:cubicBezTo>
                        <a:pt x="276113" y="600668"/>
                        <a:pt x="264024" y="595586"/>
                        <a:pt x="253514" y="588579"/>
                      </a:cubicBezTo>
                      <a:cubicBezTo>
                        <a:pt x="250011" y="571062"/>
                        <a:pt x="250396" y="552290"/>
                        <a:pt x="243004" y="536027"/>
                      </a:cubicBezTo>
                      <a:cubicBezTo>
                        <a:pt x="232550" y="513028"/>
                        <a:pt x="214976" y="493986"/>
                        <a:pt x="200962" y="472965"/>
                      </a:cubicBezTo>
                      <a:cubicBezTo>
                        <a:pt x="193955" y="462455"/>
                        <a:pt x="183937" y="453417"/>
                        <a:pt x="179942" y="441434"/>
                      </a:cubicBezTo>
                      <a:lnTo>
                        <a:pt x="169431" y="409903"/>
                      </a:lnTo>
                      <a:cubicBezTo>
                        <a:pt x="165928" y="357351"/>
                        <a:pt x="177414" y="301563"/>
                        <a:pt x="158921" y="252248"/>
                      </a:cubicBezTo>
                      <a:cubicBezTo>
                        <a:pt x="152648" y="235521"/>
                        <a:pt x="119001" y="254369"/>
                        <a:pt x="106369" y="241737"/>
                      </a:cubicBezTo>
                      <a:cubicBezTo>
                        <a:pt x="90701" y="226069"/>
                        <a:pt x="88992" y="200531"/>
                        <a:pt x="85349" y="178675"/>
                      </a:cubicBezTo>
                      <a:cubicBezTo>
                        <a:pt x="81845" y="157654"/>
                        <a:pt x="88871" y="131651"/>
                        <a:pt x="74838" y="115613"/>
                      </a:cubicBezTo>
                      <a:cubicBezTo>
                        <a:pt x="60247" y="98938"/>
                        <a:pt x="11776" y="94593"/>
                        <a:pt x="11776" y="94593"/>
                      </a:cubicBezTo>
                      <a:cubicBezTo>
                        <a:pt x="-5381" y="43120"/>
                        <a:pt x="1266" y="74141"/>
                        <a:pt x="1266" y="0"/>
                      </a:cubicBezTo>
                      <a:lnTo>
                        <a:pt x="1266" y="0"/>
                      </a:lnTo>
                    </a:path>
                  </a:pathLst>
                </a:custGeom>
                <a:ln w="19050">
                  <a:solidFill>
                    <a:srgbClr val="00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/>
                </a:p>
              </p:txBody>
            </p:sp>
            <p:sp>
              <p:nvSpPr>
                <p:cNvPr id="34" name="Forma livre 33"/>
                <p:cNvSpPr/>
                <p:nvPr/>
              </p:nvSpPr>
              <p:spPr>
                <a:xfrm>
                  <a:off x="2649205" y="3762489"/>
                  <a:ext cx="2226951" cy="1443023"/>
                </a:xfrm>
                <a:custGeom>
                  <a:avLst/>
                  <a:gdLst>
                    <a:gd name="connsiteX0" fmla="*/ 2228193 w 2228193"/>
                    <a:gd name="connsiteY0" fmla="*/ 0 h 1442793"/>
                    <a:gd name="connsiteX1" fmla="*/ 2228193 w 2228193"/>
                    <a:gd name="connsiteY1" fmla="*/ 0 h 1442793"/>
                    <a:gd name="connsiteX2" fmla="*/ 2165131 w 2228193"/>
                    <a:gd name="connsiteY2" fmla="*/ 63063 h 1442793"/>
                    <a:gd name="connsiteX3" fmla="*/ 2144110 w 2228193"/>
                    <a:gd name="connsiteY3" fmla="*/ 94594 h 1442793"/>
                    <a:gd name="connsiteX4" fmla="*/ 2112579 w 2228193"/>
                    <a:gd name="connsiteY4" fmla="*/ 136635 h 1442793"/>
                    <a:gd name="connsiteX5" fmla="*/ 2060027 w 2228193"/>
                    <a:gd name="connsiteY5" fmla="*/ 199697 h 1442793"/>
                    <a:gd name="connsiteX6" fmla="*/ 2028496 w 2228193"/>
                    <a:gd name="connsiteY6" fmla="*/ 220718 h 1442793"/>
                    <a:gd name="connsiteX7" fmla="*/ 1965434 w 2228193"/>
                    <a:gd name="connsiteY7" fmla="*/ 241738 h 1442793"/>
                    <a:gd name="connsiteX8" fmla="*/ 1933903 w 2228193"/>
                    <a:gd name="connsiteY8" fmla="*/ 273269 h 1442793"/>
                    <a:gd name="connsiteX9" fmla="*/ 1912883 w 2228193"/>
                    <a:gd name="connsiteY9" fmla="*/ 315311 h 1442793"/>
                    <a:gd name="connsiteX10" fmla="*/ 1902372 w 2228193"/>
                    <a:gd name="connsiteY10" fmla="*/ 346842 h 1442793"/>
                    <a:gd name="connsiteX11" fmla="*/ 1870841 w 2228193"/>
                    <a:gd name="connsiteY11" fmla="*/ 378373 h 1442793"/>
                    <a:gd name="connsiteX12" fmla="*/ 1797269 w 2228193"/>
                    <a:gd name="connsiteY12" fmla="*/ 399394 h 1442793"/>
                    <a:gd name="connsiteX13" fmla="*/ 1650124 w 2228193"/>
                    <a:gd name="connsiteY13" fmla="*/ 420414 h 1442793"/>
                    <a:gd name="connsiteX14" fmla="*/ 1618593 w 2228193"/>
                    <a:gd name="connsiteY14" fmla="*/ 441435 h 1442793"/>
                    <a:gd name="connsiteX15" fmla="*/ 1608083 w 2228193"/>
                    <a:gd name="connsiteY15" fmla="*/ 472966 h 1442793"/>
                    <a:gd name="connsiteX16" fmla="*/ 1597572 w 2228193"/>
                    <a:gd name="connsiteY16" fmla="*/ 567559 h 1442793"/>
                    <a:gd name="connsiteX17" fmla="*/ 1587062 w 2228193"/>
                    <a:gd name="connsiteY17" fmla="*/ 599090 h 1442793"/>
                    <a:gd name="connsiteX18" fmla="*/ 1576552 w 2228193"/>
                    <a:gd name="connsiteY18" fmla="*/ 641131 h 1442793"/>
                    <a:gd name="connsiteX19" fmla="*/ 1545021 w 2228193"/>
                    <a:gd name="connsiteY19" fmla="*/ 672663 h 1442793"/>
                    <a:gd name="connsiteX20" fmla="*/ 1524000 w 2228193"/>
                    <a:gd name="connsiteY20" fmla="*/ 704194 h 1442793"/>
                    <a:gd name="connsiteX21" fmla="*/ 1481959 w 2228193"/>
                    <a:gd name="connsiteY21" fmla="*/ 714704 h 1442793"/>
                    <a:gd name="connsiteX22" fmla="*/ 1439917 w 2228193"/>
                    <a:gd name="connsiteY22" fmla="*/ 735725 h 1442793"/>
                    <a:gd name="connsiteX23" fmla="*/ 1376855 w 2228193"/>
                    <a:gd name="connsiteY23" fmla="*/ 798787 h 1442793"/>
                    <a:gd name="connsiteX24" fmla="*/ 1313793 w 2228193"/>
                    <a:gd name="connsiteY24" fmla="*/ 777766 h 1442793"/>
                    <a:gd name="connsiteX25" fmla="*/ 1282262 w 2228193"/>
                    <a:gd name="connsiteY25" fmla="*/ 767256 h 1442793"/>
                    <a:gd name="connsiteX26" fmla="*/ 1219200 w 2228193"/>
                    <a:gd name="connsiteY26" fmla="*/ 735725 h 1442793"/>
                    <a:gd name="connsiteX27" fmla="*/ 1156138 w 2228193"/>
                    <a:gd name="connsiteY27" fmla="*/ 746235 h 1442793"/>
                    <a:gd name="connsiteX28" fmla="*/ 1114096 w 2228193"/>
                    <a:gd name="connsiteY28" fmla="*/ 809297 h 1442793"/>
                    <a:gd name="connsiteX29" fmla="*/ 1103586 w 2228193"/>
                    <a:gd name="connsiteY29" fmla="*/ 840828 h 1442793"/>
                    <a:gd name="connsiteX30" fmla="*/ 1072055 w 2228193"/>
                    <a:gd name="connsiteY30" fmla="*/ 851338 h 1442793"/>
                    <a:gd name="connsiteX31" fmla="*/ 1051034 w 2228193"/>
                    <a:gd name="connsiteY31" fmla="*/ 882869 h 1442793"/>
                    <a:gd name="connsiteX32" fmla="*/ 1030014 w 2228193"/>
                    <a:gd name="connsiteY32" fmla="*/ 924911 h 1442793"/>
                    <a:gd name="connsiteX33" fmla="*/ 998483 w 2228193"/>
                    <a:gd name="connsiteY33" fmla="*/ 945931 h 1442793"/>
                    <a:gd name="connsiteX34" fmla="*/ 966952 w 2228193"/>
                    <a:gd name="connsiteY34" fmla="*/ 1008994 h 1442793"/>
                    <a:gd name="connsiteX35" fmla="*/ 935421 w 2228193"/>
                    <a:gd name="connsiteY35" fmla="*/ 1019504 h 1442793"/>
                    <a:gd name="connsiteX36" fmla="*/ 578069 w 2228193"/>
                    <a:gd name="connsiteY36" fmla="*/ 1030014 h 1442793"/>
                    <a:gd name="connsiteX37" fmla="*/ 557048 w 2228193"/>
                    <a:gd name="connsiteY37" fmla="*/ 1061545 h 1442793"/>
                    <a:gd name="connsiteX38" fmla="*/ 493986 w 2228193"/>
                    <a:gd name="connsiteY38" fmla="*/ 1114097 h 1442793"/>
                    <a:gd name="connsiteX39" fmla="*/ 430924 w 2228193"/>
                    <a:gd name="connsiteY39" fmla="*/ 1135118 h 1442793"/>
                    <a:gd name="connsiteX40" fmla="*/ 399393 w 2228193"/>
                    <a:gd name="connsiteY40" fmla="*/ 1166649 h 1442793"/>
                    <a:gd name="connsiteX41" fmla="*/ 367862 w 2228193"/>
                    <a:gd name="connsiteY41" fmla="*/ 1177159 h 1442793"/>
                    <a:gd name="connsiteX42" fmla="*/ 325821 w 2228193"/>
                    <a:gd name="connsiteY42" fmla="*/ 1240221 h 1442793"/>
                    <a:gd name="connsiteX43" fmla="*/ 315310 w 2228193"/>
                    <a:gd name="connsiteY43" fmla="*/ 1282263 h 1442793"/>
                    <a:gd name="connsiteX44" fmla="*/ 220717 w 2228193"/>
                    <a:gd name="connsiteY44" fmla="*/ 1355835 h 1442793"/>
                    <a:gd name="connsiteX45" fmla="*/ 157655 w 2228193"/>
                    <a:gd name="connsiteY45" fmla="*/ 1397876 h 1442793"/>
                    <a:gd name="connsiteX46" fmla="*/ 94593 w 2228193"/>
                    <a:gd name="connsiteY46" fmla="*/ 1429407 h 1442793"/>
                    <a:gd name="connsiteX47" fmla="*/ 0 w 2228193"/>
                    <a:gd name="connsiteY47" fmla="*/ 1429407 h 1442793"/>
                    <a:gd name="connsiteX48" fmla="*/ 0 w 2228193"/>
                    <a:gd name="connsiteY48" fmla="*/ 1429407 h 14427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</a:cxnLst>
                  <a:rect l="l" t="t" r="r" b="b"/>
                  <a:pathLst>
                    <a:path w="2228193" h="1442793">
                      <a:moveTo>
                        <a:pt x="2228193" y="0"/>
                      </a:moveTo>
                      <a:lnTo>
                        <a:pt x="2228193" y="0"/>
                      </a:lnTo>
                      <a:cubicBezTo>
                        <a:pt x="2207172" y="21021"/>
                        <a:pt x="2184881" y="40844"/>
                        <a:pt x="2165131" y="63063"/>
                      </a:cubicBezTo>
                      <a:cubicBezTo>
                        <a:pt x="2156739" y="72504"/>
                        <a:pt x="2151452" y="84315"/>
                        <a:pt x="2144110" y="94594"/>
                      </a:cubicBezTo>
                      <a:cubicBezTo>
                        <a:pt x="2133928" y="108848"/>
                        <a:pt x="2122761" y="122381"/>
                        <a:pt x="2112579" y="136635"/>
                      </a:cubicBezTo>
                      <a:cubicBezTo>
                        <a:pt x="2088260" y="170682"/>
                        <a:pt x="2094671" y="170827"/>
                        <a:pt x="2060027" y="199697"/>
                      </a:cubicBezTo>
                      <a:cubicBezTo>
                        <a:pt x="2050323" y="207784"/>
                        <a:pt x="2040039" y="215588"/>
                        <a:pt x="2028496" y="220718"/>
                      </a:cubicBezTo>
                      <a:cubicBezTo>
                        <a:pt x="2008248" y="229717"/>
                        <a:pt x="1965434" y="241738"/>
                        <a:pt x="1965434" y="241738"/>
                      </a:cubicBezTo>
                      <a:cubicBezTo>
                        <a:pt x="1954924" y="252248"/>
                        <a:pt x="1942542" y="261174"/>
                        <a:pt x="1933903" y="273269"/>
                      </a:cubicBezTo>
                      <a:cubicBezTo>
                        <a:pt x="1924796" y="286019"/>
                        <a:pt x="1919055" y="300910"/>
                        <a:pt x="1912883" y="315311"/>
                      </a:cubicBezTo>
                      <a:cubicBezTo>
                        <a:pt x="1908519" y="325494"/>
                        <a:pt x="1908518" y="337624"/>
                        <a:pt x="1902372" y="346842"/>
                      </a:cubicBezTo>
                      <a:cubicBezTo>
                        <a:pt x="1894127" y="359209"/>
                        <a:pt x="1883209" y="370128"/>
                        <a:pt x="1870841" y="378373"/>
                      </a:cubicBezTo>
                      <a:cubicBezTo>
                        <a:pt x="1861394" y="384671"/>
                        <a:pt x="1803397" y="397643"/>
                        <a:pt x="1797269" y="399394"/>
                      </a:cubicBezTo>
                      <a:cubicBezTo>
                        <a:pt x="1712352" y="423657"/>
                        <a:pt x="1835015" y="403606"/>
                        <a:pt x="1650124" y="420414"/>
                      </a:cubicBezTo>
                      <a:cubicBezTo>
                        <a:pt x="1639614" y="427421"/>
                        <a:pt x="1626484" y="431571"/>
                        <a:pt x="1618593" y="441435"/>
                      </a:cubicBezTo>
                      <a:cubicBezTo>
                        <a:pt x="1611672" y="450086"/>
                        <a:pt x="1609904" y="462038"/>
                        <a:pt x="1608083" y="472966"/>
                      </a:cubicBezTo>
                      <a:cubicBezTo>
                        <a:pt x="1602867" y="504259"/>
                        <a:pt x="1602788" y="536266"/>
                        <a:pt x="1597572" y="567559"/>
                      </a:cubicBezTo>
                      <a:cubicBezTo>
                        <a:pt x="1595751" y="578487"/>
                        <a:pt x="1590106" y="588437"/>
                        <a:pt x="1587062" y="599090"/>
                      </a:cubicBezTo>
                      <a:cubicBezTo>
                        <a:pt x="1583094" y="612979"/>
                        <a:pt x="1583719" y="628589"/>
                        <a:pt x="1576552" y="641131"/>
                      </a:cubicBezTo>
                      <a:cubicBezTo>
                        <a:pt x="1569177" y="654037"/>
                        <a:pt x="1554537" y="661244"/>
                        <a:pt x="1545021" y="672663"/>
                      </a:cubicBezTo>
                      <a:cubicBezTo>
                        <a:pt x="1536934" y="682367"/>
                        <a:pt x="1534510" y="697187"/>
                        <a:pt x="1524000" y="704194"/>
                      </a:cubicBezTo>
                      <a:cubicBezTo>
                        <a:pt x="1511981" y="712207"/>
                        <a:pt x="1495973" y="711201"/>
                        <a:pt x="1481959" y="714704"/>
                      </a:cubicBezTo>
                      <a:cubicBezTo>
                        <a:pt x="1467945" y="721711"/>
                        <a:pt x="1452152" y="725937"/>
                        <a:pt x="1439917" y="735725"/>
                      </a:cubicBezTo>
                      <a:cubicBezTo>
                        <a:pt x="1416704" y="754296"/>
                        <a:pt x="1376855" y="798787"/>
                        <a:pt x="1376855" y="798787"/>
                      </a:cubicBezTo>
                      <a:lnTo>
                        <a:pt x="1313793" y="777766"/>
                      </a:lnTo>
                      <a:lnTo>
                        <a:pt x="1282262" y="767256"/>
                      </a:lnTo>
                      <a:cubicBezTo>
                        <a:pt x="1266319" y="756627"/>
                        <a:pt x="1240958" y="735725"/>
                        <a:pt x="1219200" y="735725"/>
                      </a:cubicBezTo>
                      <a:cubicBezTo>
                        <a:pt x="1197889" y="735725"/>
                        <a:pt x="1177159" y="742732"/>
                        <a:pt x="1156138" y="746235"/>
                      </a:cubicBezTo>
                      <a:cubicBezTo>
                        <a:pt x="1142124" y="767256"/>
                        <a:pt x="1122085" y="785330"/>
                        <a:pt x="1114096" y="809297"/>
                      </a:cubicBezTo>
                      <a:cubicBezTo>
                        <a:pt x="1110593" y="819807"/>
                        <a:pt x="1111420" y="832994"/>
                        <a:pt x="1103586" y="840828"/>
                      </a:cubicBezTo>
                      <a:cubicBezTo>
                        <a:pt x="1095752" y="848662"/>
                        <a:pt x="1082565" y="847835"/>
                        <a:pt x="1072055" y="851338"/>
                      </a:cubicBezTo>
                      <a:cubicBezTo>
                        <a:pt x="1065048" y="861848"/>
                        <a:pt x="1057301" y="871901"/>
                        <a:pt x="1051034" y="882869"/>
                      </a:cubicBezTo>
                      <a:cubicBezTo>
                        <a:pt x="1043261" y="896473"/>
                        <a:pt x="1040044" y="912874"/>
                        <a:pt x="1030014" y="924911"/>
                      </a:cubicBezTo>
                      <a:cubicBezTo>
                        <a:pt x="1021927" y="934615"/>
                        <a:pt x="1008993" y="938924"/>
                        <a:pt x="998483" y="945931"/>
                      </a:cubicBezTo>
                      <a:cubicBezTo>
                        <a:pt x="991559" y="966701"/>
                        <a:pt x="985473" y="994177"/>
                        <a:pt x="966952" y="1008994"/>
                      </a:cubicBezTo>
                      <a:cubicBezTo>
                        <a:pt x="958301" y="1015915"/>
                        <a:pt x="946484" y="1018906"/>
                        <a:pt x="935421" y="1019504"/>
                      </a:cubicBezTo>
                      <a:cubicBezTo>
                        <a:pt x="816426" y="1025936"/>
                        <a:pt x="697186" y="1026511"/>
                        <a:pt x="578069" y="1030014"/>
                      </a:cubicBezTo>
                      <a:cubicBezTo>
                        <a:pt x="571062" y="1040524"/>
                        <a:pt x="565135" y="1051841"/>
                        <a:pt x="557048" y="1061545"/>
                      </a:cubicBezTo>
                      <a:cubicBezTo>
                        <a:pt x="542489" y="1079016"/>
                        <a:pt x="515870" y="1104370"/>
                        <a:pt x="493986" y="1114097"/>
                      </a:cubicBezTo>
                      <a:cubicBezTo>
                        <a:pt x="473738" y="1123096"/>
                        <a:pt x="430924" y="1135118"/>
                        <a:pt x="430924" y="1135118"/>
                      </a:cubicBezTo>
                      <a:cubicBezTo>
                        <a:pt x="420414" y="1145628"/>
                        <a:pt x="411761" y="1158404"/>
                        <a:pt x="399393" y="1166649"/>
                      </a:cubicBezTo>
                      <a:cubicBezTo>
                        <a:pt x="390175" y="1172794"/>
                        <a:pt x="375696" y="1169325"/>
                        <a:pt x="367862" y="1177159"/>
                      </a:cubicBezTo>
                      <a:cubicBezTo>
                        <a:pt x="349998" y="1195023"/>
                        <a:pt x="325821" y="1240221"/>
                        <a:pt x="325821" y="1240221"/>
                      </a:cubicBezTo>
                      <a:cubicBezTo>
                        <a:pt x="322317" y="1254235"/>
                        <a:pt x="322477" y="1269721"/>
                        <a:pt x="315310" y="1282263"/>
                      </a:cubicBezTo>
                      <a:cubicBezTo>
                        <a:pt x="300111" y="1308861"/>
                        <a:pt x="238024" y="1344297"/>
                        <a:pt x="220717" y="1355835"/>
                      </a:cubicBezTo>
                      <a:lnTo>
                        <a:pt x="157655" y="1397876"/>
                      </a:lnTo>
                      <a:cubicBezTo>
                        <a:pt x="131079" y="1415593"/>
                        <a:pt x="125677" y="1423190"/>
                        <a:pt x="94593" y="1429407"/>
                      </a:cubicBezTo>
                      <a:cubicBezTo>
                        <a:pt x="19904" y="1444345"/>
                        <a:pt x="41079" y="1449948"/>
                        <a:pt x="0" y="1429407"/>
                      </a:cubicBezTo>
                      <a:lnTo>
                        <a:pt x="0" y="1429407"/>
                      </a:lnTo>
                    </a:path>
                  </a:pathLst>
                </a:custGeom>
                <a:ln w="19050">
                  <a:solidFill>
                    <a:srgbClr val="00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/>
                </a:p>
              </p:txBody>
            </p:sp>
            <p:sp>
              <p:nvSpPr>
                <p:cNvPr id="35" name="Forma livre 34"/>
                <p:cNvSpPr/>
                <p:nvPr/>
              </p:nvSpPr>
              <p:spPr>
                <a:xfrm>
                  <a:off x="2595238" y="3637078"/>
                  <a:ext cx="1261886" cy="1439847"/>
                </a:xfrm>
                <a:custGeom>
                  <a:avLst/>
                  <a:gdLst>
                    <a:gd name="connsiteX0" fmla="*/ 1262335 w 1262335"/>
                    <a:gd name="connsiteY0" fmla="*/ 0 h 1439918"/>
                    <a:gd name="connsiteX1" fmla="*/ 1262335 w 1262335"/>
                    <a:gd name="connsiteY1" fmla="*/ 0 h 1439918"/>
                    <a:gd name="connsiteX2" fmla="*/ 1241314 w 1262335"/>
                    <a:gd name="connsiteY2" fmla="*/ 94593 h 1439918"/>
                    <a:gd name="connsiteX3" fmla="*/ 1230804 w 1262335"/>
                    <a:gd name="connsiteY3" fmla="*/ 147145 h 1439918"/>
                    <a:gd name="connsiteX4" fmla="*/ 1209783 w 1262335"/>
                    <a:gd name="connsiteY4" fmla="*/ 210207 h 1439918"/>
                    <a:gd name="connsiteX5" fmla="*/ 1178252 w 1262335"/>
                    <a:gd name="connsiteY5" fmla="*/ 241738 h 1439918"/>
                    <a:gd name="connsiteX6" fmla="*/ 1136210 w 1262335"/>
                    <a:gd name="connsiteY6" fmla="*/ 336331 h 1439918"/>
                    <a:gd name="connsiteX7" fmla="*/ 1094169 w 1262335"/>
                    <a:gd name="connsiteY7" fmla="*/ 462455 h 1439918"/>
                    <a:gd name="connsiteX8" fmla="*/ 1031107 w 1262335"/>
                    <a:gd name="connsiteY8" fmla="*/ 493987 h 1439918"/>
                    <a:gd name="connsiteX9" fmla="*/ 968045 w 1262335"/>
                    <a:gd name="connsiteY9" fmla="*/ 588580 h 1439918"/>
                    <a:gd name="connsiteX10" fmla="*/ 936514 w 1262335"/>
                    <a:gd name="connsiteY10" fmla="*/ 609600 h 1439918"/>
                    <a:gd name="connsiteX11" fmla="*/ 904983 w 1262335"/>
                    <a:gd name="connsiteY11" fmla="*/ 672662 h 1439918"/>
                    <a:gd name="connsiteX12" fmla="*/ 894472 w 1262335"/>
                    <a:gd name="connsiteY12" fmla="*/ 704193 h 1439918"/>
                    <a:gd name="connsiteX13" fmla="*/ 831410 w 1262335"/>
                    <a:gd name="connsiteY13" fmla="*/ 725214 h 1439918"/>
                    <a:gd name="connsiteX14" fmla="*/ 631714 w 1262335"/>
                    <a:gd name="connsiteY14" fmla="*/ 725214 h 1439918"/>
                    <a:gd name="connsiteX15" fmla="*/ 568652 w 1262335"/>
                    <a:gd name="connsiteY15" fmla="*/ 746235 h 1439918"/>
                    <a:gd name="connsiteX16" fmla="*/ 537121 w 1262335"/>
                    <a:gd name="connsiteY16" fmla="*/ 756745 h 1439918"/>
                    <a:gd name="connsiteX17" fmla="*/ 516100 w 1262335"/>
                    <a:gd name="connsiteY17" fmla="*/ 788276 h 1439918"/>
                    <a:gd name="connsiteX18" fmla="*/ 474059 w 1262335"/>
                    <a:gd name="connsiteY18" fmla="*/ 798787 h 1439918"/>
                    <a:gd name="connsiteX19" fmla="*/ 326914 w 1262335"/>
                    <a:gd name="connsiteY19" fmla="*/ 819807 h 1439918"/>
                    <a:gd name="connsiteX20" fmla="*/ 211300 w 1262335"/>
                    <a:gd name="connsiteY20" fmla="*/ 840828 h 1439918"/>
                    <a:gd name="connsiteX21" fmla="*/ 148238 w 1262335"/>
                    <a:gd name="connsiteY21" fmla="*/ 861849 h 1439918"/>
                    <a:gd name="connsiteX22" fmla="*/ 85176 w 1262335"/>
                    <a:gd name="connsiteY22" fmla="*/ 882869 h 1439918"/>
                    <a:gd name="connsiteX23" fmla="*/ 53645 w 1262335"/>
                    <a:gd name="connsiteY23" fmla="*/ 893380 h 1439918"/>
                    <a:gd name="connsiteX24" fmla="*/ 22114 w 1262335"/>
                    <a:gd name="connsiteY24" fmla="*/ 914400 h 1439918"/>
                    <a:gd name="connsiteX25" fmla="*/ 1093 w 1262335"/>
                    <a:gd name="connsiteY25" fmla="*/ 945931 h 1439918"/>
                    <a:gd name="connsiteX26" fmla="*/ 32624 w 1262335"/>
                    <a:gd name="connsiteY26" fmla="*/ 1114097 h 1439918"/>
                    <a:gd name="connsiteX27" fmla="*/ 64155 w 1262335"/>
                    <a:gd name="connsiteY27" fmla="*/ 1145628 h 1439918"/>
                    <a:gd name="connsiteX28" fmla="*/ 74666 w 1262335"/>
                    <a:gd name="connsiteY28" fmla="*/ 1198180 h 1439918"/>
                    <a:gd name="connsiteX29" fmla="*/ 74666 w 1262335"/>
                    <a:gd name="connsiteY29" fmla="*/ 1261242 h 1439918"/>
                    <a:gd name="connsiteX30" fmla="*/ 43135 w 1262335"/>
                    <a:gd name="connsiteY30" fmla="*/ 1271752 h 1439918"/>
                    <a:gd name="connsiteX31" fmla="*/ 22114 w 1262335"/>
                    <a:gd name="connsiteY31" fmla="*/ 1366345 h 1439918"/>
                    <a:gd name="connsiteX32" fmla="*/ 53645 w 1262335"/>
                    <a:gd name="connsiteY32" fmla="*/ 1387366 h 1439918"/>
                    <a:gd name="connsiteX33" fmla="*/ 85176 w 1262335"/>
                    <a:gd name="connsiteY33" fmla="*/ 1439918 h 1439918"/>
                    <a:gd name="connsiteX34" fmla="*/ 85176 w 1262335"/>
                    <a:gd name="connsiteY34" fmla="*/ 1439918 h 14399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1262335" h="1439918">
                      <a:moveTo>
                        <a:pt x="1262335" y="0"/>
                      </a:moveTo>
                      <a:lnTo>
                        <a:pt x="1262335" y="0"/>
                      </a:lnTo>
                      <a:cubicBezTo>
                        <a:pt x="1255328" y="31531"/>
                        <a:pt x="1248082" y="63010"/>
                        <a:pt x="1241314" y="94593"/>
                      </a:cubicBezTo>
                      <a:cubicBezTo>
                        <a:pt x="1237571" y="112061"/>
                        <a:pt x="1235504" y="129910"/>
                        <a:pt x="1230804" y="147145"/>
                      </a:cubicBezTo>
                      <a:cubicBezTo>
                        <a:pt x="1224974" y="168522"/>
                        <a:pt x="1225451" y="194539"/>
                        <a:pt x="1209783" y="210207"/>
                      </a:cubicBezTo>
                      <a:lnTo>
                        <a:pt x="1178252" y="241738"/>
                      </a:lnTo>
                      <a:cubicBezTo>
                        <a:pt x="1153236" y="316784"/>
                        <a:pt x="1169522" y="286364"/>
                        <a:pt x="1136210" y="336331"/>
                      </a:cubicBezTo>
                      <a:lnTo>
                        <a:pt x="1094169" y="462455"/>
                      </a:lnTo>
                      <a:cubicBezTo>
                        <a:pt x="1089076" y="477736"/>
                        <a:pt x="1043349" y="489906"/>
                        <a:pt x="1031107" y="493987"/>
                      </a:cubicBezTo>
                      <a:lnTo>
                        <a:pt x="968045" y="588580"/>
                      </a:lnTo>
                      <a:cubicBezTo>
                        <a:pt x="961038" y="599090"/>
                        <a:pt x="947024" y="602593"/>
                        <a:pt x="936514" y="609600"/>
                      </a:cubicBezTo>
                      <a:cubicBezTo>
                        <a:pt x="910099" y="688847"/>
                        <a:pt x="945730" y="591172"/>
                        <a:pt x="904983" y="672662"/>
                      </a:cubicBezTo>
                      <a:cubicBezTo>
                        <a:pt x="900028" y="682571"/>
                        <a:pt x="903487" y="697754"/>
                        <a:pt x="894472" y="704193"/>
                      </a:cubicBezTo>
                      <a:cubicBezTo>
                        <a:pt x="876441" y="717072"/>
                        <a:pt x="831410" y="725214"/>
                        <a:pt x="831410" y="725214"/>
                      </a:cubicBezTo>
                      <a:cubicBezTo>
                        <a:pt x="752156" y="698797"/>
                        <a:pt x="782751" y="704618"/>
                        <a:pt x="631714" y="725214"/>
                      </a:cubicBezTo>
                      <a:cubicBezTo>
                        <a:pt x="609759" y="728208"/>
                        <a:pt x="589673" y="739228"/>
                        <a:pt x="568652" y="746235"/>
                      </a:cubicBezTo>
                      <a:lnTo>
                        <a:pt x="537121" y="756745"/>
                      </a:lnTo>
                      <a:cubicBezTo>
                        <a:pt x="530114" y="767255"/>
                        <a:pt x="526610" y="781269"/>
                        <a:pt x="516100" y="788276"/>
                      </a:cubicBezTo>
                      <a:cubicBezTo>
                        <a:pt x="504081" y="796289"/>
                        <a:pt x="488160" y="795653"/>
                        <a:pt x="474059" y="798787"/>
                      </a:cubicBezTo>
                      <a:cubicBezTo>
                        <a:pt x="407138" y="813659"/>
                        <a:pt x="409534" y="810627"/>
                        <a:pt x="326914" y="819807"/>
                      </a:cubicBezTo>
                      <a:cubicBezTo>
                        <a:pt x="240622" y="848573"/>
                        <a:pt x="377674" y="805177"/>
                        <a:pt x="211300" y="840828"/>
                      </a:cubicBezTo>
                      <a:cubicBezTo>
                        <a:pt x="189634" y="845471"/>
                        <a:pt x="169259" y="854842"/>
                        <a:pt x="148238" y="861849"/>
                      </a:cubicBezTo>
                      <a:lnTo>
                        <a:pt x="85176" y="882869"/>
                      </a:lnTo>
                      <a:cubicBezTo>
                        <a:pt x="74666" y="886373"/>
                        <a:pt x="62863" y="887235"/>
                        <a:pt x="53645" y="893380"/>
                      </a:cubicBezTo>
                      <a:lnTo>
                        <a:pt x="22114" y="914400"/>
                      </a:lnTo>
                      <a:cubicBezTo>
                        <a:pt x="15107" y="924910"/>
                        <a:pt x="2062" y="933336"/>
                        <a:pt x="1093" y="945931"/>
                      </a:cubicBezTo>
                      <a:cubicBezTo>
                        <a:pt x="-4469" y="1018246"/>
                        <a:pt x="11973" y="1052142"/>
                        <a:pt x="32624" y="1114097"/>
                      </a:cubicBezTo>
                      <a:cubicBezTo>
                        <a:pt x="37324" y="1128198"/>
                        <a:pt x="53645" y="1135118"/>
                        <a:pt x="64155" y="1145628"/>
                      </a:cubicBezTo>
                      <a:cubicBezTo>
                        <a:pt x="67659" y="1163145"/>
                        <a:pt x="70333" y="1180849"/>
                        <a:pt x="74666" y="1198180"/>
                      </a:cubicBezTo>
                      <a:cubicBezTo>
                        <a:pt x="80271" y="1220601"/>
                        <a:pt x="97087" y="1238821"/>
                        <a:pt x="74666" y="1261242"/>
                      </a:cubicBezTo>
                      <a:cubicBezTo>
                        <a:pt x="66832" y="1269076"/>
                        <a:pt x="53645" y="1268249"/>
                        <a:pt x="43135" y="1271752"/>
                      </a:cubicBezTo>
                      <a:cubicBezTo>
                        <a:pt x="8099" y="1324304"/>
                        <a:pt x="-19928" y="1324303"/>
                        <a:pt x="22114" y="1366345"/>
                      </a:cubicBezTo>
                      <a:cubicBezTo>
                        <a:pt x="31046" y="1375277"/>
                        <a:pt x="43135" y="1380359"/>
                        <a:pt x="53645" y="1387366"/>
                      </a:cubicBezTo>
                      <a:cubicBezTo>
                        <a:pt x="79012" y="1425415"/>
                        <a:pt x="69017" y="1407599"/>
                        <a:pt x="85176" y="1439918"/>
                      </a:cubicBezTo>
                      <a:lnTo>
                        <a:pt x="85176" y="1439918"/>
                      </a:lnTo>
                    </a:path>
                  </a:pathLst>
                </a:custGeom>
                <a:ln w="19050">
                  <a:solidFill>
                    <a:srgbClr val="00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/>
                </a:p>
              </p:txBody>
            </p:sp>
          </p:grpSp>
          <p:sp>
            <p:nvSpPr>
              <p:cNvPr id="20" name="Forma livre 19"/>
              <p:cNvSpPr/>
              <p:nvPr/>
            </p:nvSpPr>
            <p:spPr>
              <a:xfrm>
                <a:off x="5005224" y="4281533"/>
                <a:ext cx="176204" cy="1610990"/>
              </a:xfrm>
              <a:custGeom>
                <a:avLst/>
                <a:gdLst>
                  <a:gd name="connsiteX0" fmla="*/ 176987 w 176987"/>
                  <a:gd name="connsiteY0" fmla="*/ 1611086 h 1611086"/>
                  <a:gd name="connsiteX1" fmla="*/ 176987 w 176987"/>
                  <a:gd name="connsiteY1" fmla="*/ 1611086 h 1611086"/>
                  <a:gd name="connsiteX2" fmla="*/ 75387 w 176987"/>
                  <a:gd name="connsiteY2" fmla="*/ 1465943 h 1611086"/>
                  <a:gd name="connsiteX3" fmla="*/ 46358 w 176987"/>
                  <a:gd name="connsiteY3" fmla="*/ 1422400 h 1611086"/>
                  <a:gd name="connsiteX4" fmla="*/ 46358 w 176987"/>
                  <a:gd name="connsiteY4" fmla="*/ 1175657 h 1611086"/>
                  <a:gd name="connsiteX5" fmla="*/ 31844 w 176987"/>
                  <a:gd name="connsiteY5" fmla="*/ 783772 h 1611086"/>
                  <a:gd name="connsiteX6" fmla="*/ 2816 w 176987"/>
                  <a:gd name="connsiteY6" fmla="*/ 696686 h 1611086"/>
                  <a:gd name="connsiteX7" fmla="*/ 17330 w 176987"/>
                  <a:gd name="connsiteY7" fmla="*/ 508000 h 1611086"/>
                  <a:gd name="connsiteX8" fmla="*/ 60873 w 176987"/>
                  <a:gd name="connsiteY8" fmla="*/ 493486 h 1611086"/>
                  <a:gd name="connsiteX9" fmla="*/ 89901 w 176987"/>
                  <a:gd name="connsiteY9" fmla="*/ 449943 h 1611086"/>
                  <a:gd name="connsiteX10" fmla="*/ 118930 w 176987"/>
                  <a:gd name="connsiteY10" fmla="*/ 0 h 1611086"/>
                  <a:gd name="connsiteX11" fmla="*/ 118930 w 176987"/>
                  <a:gd name="connsiteY11" fmla="*/ 0 h 1611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76987" h="1611086">
                    <a:moveTo>
                      <a:pt x="176987" y="1611086"/>
                    </a:moveTo>
                    <a:lnTo>
                      <a:pt x="176987" y="1611086"/>
                    </a:lnTo>
                    <a:lnTo>
                      <a:pt x="75387" y="1465943"/>
                    </a:lnTo>
                    <a:cubicBezTo>
                      <a:pt x="65458" y="1451601"/>
                      <a:pt x="46358" y="1422400"/>
                      <a:pt x="46358" y="1422400"/>
                    </a:cubicBezTo>
                    <a:cubicBezTo>
                      <a:pt x="6855" y="1303889"/>
                      <a:pt x="46358" y="1440931"/>
                      <a:pt x="46358" y="1175657"/>
                    </a:cubicBezTo>
                    <a:cubicBezTo>
                      <a:pt x="46358" y="1044939"/>
                      <a:pt x="43678" y="913953"/>
                      <a:pt x="31844" y="783772"/>
                    </a:cubicBezTo>
                    <a:cubicBezTo>
                      <a:pt x="29074" y="753299"/>
                      <a:pt x="2816" y="696686"/>
                      <a:pt x="2816" y="696686"/>
                    </a:cubicBezTo>
                    <a:cubicBezTo>
                      <a:pt x="7654" y="633791"/>
                      <a:pt x="0" y="568654"/>
                      <a:pt x="17330" y="508000"/>
                    </a:cubicBezTo>
                    <a:cubicBezTo>
                      <a:pt x="21533" y="493289"/>
                      <a:pt x="48926" y="503043"/>
                      <a:pt x="60873" y="493486"/>
                    </a:cubicBezTo>
                    <a:cubicBezTo>
                      <a:pt x="74494" y="482589"/>
                      <a:pt x="80225" y="464457"/>
                      <a:pt x="89901" y="449943"/>
                    </a:cubicBezTo>
                    <a:cubicBezTo>
                      <a:pt x="104644" y="7677"/>
                      <a:pt x="1731" y="117207"/>
                      <a:pt x="118930" y="0"/>
                    </a:cubicBezTo>
                    <a:lnTo>
                      <a:pt x="118930" y="0"/>
                    </a:lnTo>
                  </a:path>
                </a:pathLst>
              </a:custGeom>
              <a:ln w="12700">
                <a:solidFill>
                  <a:srgbClr val="00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21" name="Forma livre 20"/>
              <p:cNvSpPr/>
              <p:nvPr/>
            </p:nvSpPr>
            <p:spPr>
              <a:xfrm>
                <a:off x="5079833" y="4760862"/>
                <a:ext cx="174617" cy="784068"/>
              </a:xfrm>
              <a:custGeom>
                <a:avLst/>
                <a:gdLst>
                  <a:gd name="connsiteX0" fmla="*/ 174171 w 174171"/>
                  <a:gd name="connsiteY0" fmla="*/ 783771 h 783771"/>
                  <a:gd name="connsiteX1" fmla="*/ 174171 w 174171"/>
                  <a:gd name="connsiteY1" fmla="*/ 783771 h 783771"/>
                  <a:gd name="connsiteX2" fmla="*/ 145143 w 174171"/>
                  <a:gd name="connsiteY2" fmla="*/ 522514 h 783771"/>
                  <a:gd name="connsiteX3" fmla="*/ 174171 w 174171"/>
                  <a:gd name="connsiteY3" fmla="*/ 435428 h 783771"/>
                  <a:gd name="connsiteX4" fmla="*/ 159657 w 174171"/>
                  <a:gd name="connsiteY4" fmla="*/ 362857 h 783771"/>
                  <a:gd name="connsiteX5" fmla="*/ 130629 w 174171"/>
                  <a:gd name="connsiteY5" fmla="*/ 275771 h 783771"/>
                  <a:gd name="connsiteX6" fmla="*/ 145143 w 174171"/>
                  <a:gd name="connsiteY6" fmla="*/ 217714 h 783771"/>
                  <a:gd name="connsiteX7" fmla="*/ 159657 w 174171"/>
                  <a:gd name="connsiteY7" fmla="*/ 174171 h 783771"/>
                  <a:gd name="connsiteX8" fmla="*/ 145143 w 174171"/>
                  <a:gd name="connsiteY8" fmla="*/ 130628 h 783771"/>
                  <a:gd name="connsiteX9" fmla="*/ 29029 w 174171"/>
                  <a:gd name="connsiteY9" fmla="*/ 29028 h 783771"/>
                  <a:gd name="connsiteX10" fmla="*/ 0 w 174171"/>
                  <a:gd name="connsiteY10" fmla="*/ 0 h 783771"/>
                  <a:gd name="connsiteX11" fmla="*/ 0 w 174171"/>
                  <a:gd name="connsiteY11" fmla="*/ 0 h 783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74171" h="783771">
                    <a:moveTo>
                      <a:pt x="174171" y="783771"/>
                    </a:moveTo>
                    <a:lnTo>
                      <a:pt x="174171" y="783771"/>
                    </a:lnTo>
                    <a:cubicBezTo>
                      <a:pt x="122794" y="646764"/>
                      <a:pt x="115650" y="679812"/>
                      <a:pt x="145143" y="522514"/>
                    </a:cubicBezTo>
                    <a:cubicBezTo>
                      <a:pt x="150782" y="492439"/>
                      <a:pt x="174171" y="435428"/>
                      <a:pt x="174171" y="435428"/>
                    </a:cubicBezTo>
                    <a:cubicBezTo>
                      <a:pt x="169333" y="411238"/>
                      <a:pt x="166148" y="386657"/>
                      <a:pt x="159657" y="362857"/>
                    </a:cubicBezTo>
                    <a:cubicBezTo>
                      <a:pt x="151606" y="333336"/>
                      <a:pt x="130629" y="275771"/>
                      <a:pt x="130629" y="275771"/>
                    </a:cubicBezTo>
                    <a:cubicBezTo>
                      <a:pt x="135467" y="256419"/>
                      <a:pt x="139663" y="236894"/>
                      <a:pt x="145143" y="217714"/>
                    </a:cubicBezTo>
                    <a:cubicBezTo>
                      <a:pt x="149346" y="203003"/>
                      <a:pt x="159657" y="189470"/>
                      <a:pt x="159657" y="174171"/>
                    </a:cubicBezTo>
                    <a:cubicBezTo>
                      <a:pt x="159657" y="158872"/>
                      <a:pt x="151985" y="144312"/>
                      <a:pt x="145143" y="130628"/>
                    </a:cubicBezTo>
                    <a:cubicBezTo>
                      <a:pt x="104021" y="48385"/>
                      <a:pt x="116109" y="116105"/>
                      <a:pt x="29029" y="29028"/>
                    </a:cubicBez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00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22" name="Forma livre 21"/>
              <p:cNvSpPr/>
              <p:nvPr/>
            </p:nvSpPr>
            <p:spPr>
              <a:xfrm>
                <a:off x="4775046" y="2670542"/>
                <a:ext cx="406381" cy="1074523"/>
              </a:xfrm>
              <a:custGeom>
                <a:avLst/>
                <a:gdLst>
                  <a:gd name="connsiteX0" fmla="*/ 0 w 406400"/>
                  <a:gd name="connsiteY0" fmla="*/ 1074144 h 1074144"/>
                  <a:gd name="connsiteX1" fmla="*/ 0 w 406400"/>
                  <a:gd name="connsiteY1" fmla="*/ 1074144 h 1074144"/>
                  <a:gd name="connsiteX2" fmla="*/ 14514 w 406400"/>
                  <a:gd name="connsiteY2" fmla="*/ 798372 h 1074144"/>
                  <a:gd name="connsiteX3" fmla="*/ 29029 w 406400"/>
                  <a:gd name="connsiteY3" fmla="*/ 740315 h 1074144"/>
                  <a:gd name="connsiteX4" fmla="*/ 43543 w 406400"/>
                  <a:gd name="connsiteY4" fmla="*/ 638715 h 1074144"/>
                  <a:gd name="connsiteX5" fmla="*/ 116114 w 406400"/>
                  <a:gd name="connsiteY5" fmla="*/ 566144 h 1074144"/>
                  <a:gd name="connsiteX6" fmla="*/ 174171 w 406400"/>
                  <a:gd name="connsiteY6" fmla="*/ 217801 h 1074144"/>
                  <a:gd name="connsiteX7" fmla="*/ 188686 w 406400"/>
                  <a:gd name="connsiteY7" fmla="*/ 145229 h 1074144"/>
                  <a:gd name="connsiteX8" fmla="*/ 275771 w 406400"/>
                  <a:gd name="connsiteY8" fmla="*/ 101687 h 1074144"/>
                  <a:gd name="connsiteX9" fmla="*/ 304800 w 406400"/>
                  <a:gd name="connsiteY9" fmla="*/ 58144 h 1074144"/>
                  <a:gd name="connsiteX10" fmla="*/ 319314 w 406400"/>
                  <a:gd name="connsiteY10" fmla="*/ 14601 h 1074144"/>
                  <a:gd name="connsiteX11" fmla="*/ 406400 w 406400"/>
                  <a:gd name="connsiteY11" fmla="*/ 87 h 1074144"/>
                  <a:gd name="connsiteX12" fmla="*/ 406400 w 406400"/>
                  <a:gd name="connsiteY12" fmla="*/ 87 h 1074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06400" h="1074144">
                    <a:moveTo>
                      <a:pt x="0" y="1074144"/>
                    </a:moveTo>
                    <a:lnTo>
                      <a:pt x="0" y="1074144"/>
                    </a:lnTo>
                    <a:cubicBezTo>
                      <a:pt x="4838" y="982220"/>
                      <a:pt x="6540" y="890077"/>
                      <a:pt x="14514" y="798372"/>
                    </a:cubicBezTo>
                    <a:cubicBezTo>
                      <a:pt x="16242" y="778499"/>
                      <a:pt x="25461" y="759941"/>
                      <a:pt x="29029" y="740315"/>
                    </a:cubicBezTo>
                    <a:cubicBezTo>
                      <a:pt x="35149" y="706656"/>
                      <a:pt x="33713" y="671483"/>
                      <a:pt x="43543" y="638715"/>
                    </a:cubicBezTo>
                    <a:cubicBezTo>
                      <a:pt x="55638" y="598396"/>
                      <a:pt x="84665" y="587109"/>
                      <a:pt x="116114" y="566144"/>
                    </a:cubicBezTo>
                    <a:cubicBezTo>
                      <a:pt x="209998" y="425320"/>
                      <a:pt x="95269" y="612297"/>
                      <a:pt x="174171" y="217801"/>
                    </a:cubicBezTo>
                    <a:cubicBezTo>
                      <a:pt x="179009" y="193610"/>
                      <a:pt x="176446" y="166648"/>
                      <a:pt x="188686" y="145229"/>
                    </a:cubicBezTo>
                    <a:cubicBezTo>
                      <a:pt x="201926" y="122059"/>
                      <a:pt x="253422" y="109137"/>
                      <a:pt x="275771" y="101687"/>
                    </a:cubicBezTo>
                    <a:cubicBezTo>
                      <a:pt x="285447" y="87173"/>
                      <a:pt x="296999" y="73746"/>
                      <a:pt x="304800" y="58144"/>
                    </a:cubicBezTo>
                    <a:cubicBezTo>
                      <a:pt x="311642" y="44460"/>
                      <a:pt x="306030" y="22192"/>
                      <a:pt x="319314" y="14601"/>
                    </a:cubicBezTo>
                    <a:cubicBezTo>
                      <a:pt x="344866" y="0"/>
                      <a:pt x="406400" y="87"/>
                      <a:pt x="406400" y="87"/>
                    </a:cubicBezTo>
                    <a:lnTo>
                      <a:pt x="406400" y="87"/>
                    </a:lnTo>
                  </a:path>
                </a:pathLst>
              </a:custGeom>
              <a:ln w="12700">
                <a:solidFill>
                  <a:srgbClr val="00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23" name="Forma livre 22"/>
              <p:cNvSpPr/>
              <p:nvPr/>
            </p:nvSpPr>
            <p:spPr>
              <a:xfrm>
                <a:off x="4281357" y="2670542"/>
                <a:ext cx="725454" cy="187288"/>
              </a:xfrm>
              <a:custGeom>
                <a:avLst/>
                <a:gdLst>
                  <a:gd name="connsiteX0" fmla="*/ 0 w 725715"/>
                  <a:gd name="connsiteY0" fmla="*/ 0 h 187499"/>
                  <a:gd name="connsiteX1" fmla="*/ 0 w 725715"/>
                  <a:gd name="connsiteY1" fmla="*/ 0 h 187499"/>
                  <a:gd name="connsiteX2" fmla="*/ 130629 w 725715"/>
                  <a:gd name="connsiteY2" fmla="*/ 29028 h 187499"/>
                  <a:gd name="connsiteX3" fmla="*/ 217715 w 725715"/>
                  <a:gd name="connsiteY3" fmla="*/ 87085 h 187499"/>
                  <a:gd name="connsiteX4" fmla="*/ 435429 w 725715"/>
                  <a:gd name="connsiteY4" fmla="*/ 116114 h 187499"/>
                  <a:gd name="connsiteX5" fmla="*/ 725715 w 725715"/>
                  <a:gd name="connsiteY5" fmla="*/ 130628 h 187499"/>
                  <a:gd name="connsiteX6" fmla="*/ 725715 w 725715"/>
                  <a:gd name="connsiteY6" fmla="*/ 130628 h 187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25715" h="187499">
                    <a:moveTo>
                      <a:pt x="0" y="0"/>
                    </a:moveTo>
                    <a:lnTo>
                      <a:pt x="0" y="0"/>
                    </a:lnTo>
                    <a:cubicBezTo>
                      <a:pt x="43543" y="9676"/>
                      <a:pt x="89214" y="12462"/>
                      <a:pt x="130629" y="29028"/>
                    </a:cubicBezTo>
                    <a:cubicBezTo>
                      <a:pt x="163022" y="41985"/>
                      <a:pt x="217715" y="87085"/>
                      <a:pt x="217715" y="87085"/>
                    </a:cubicBezTo>
                    <a:cubicBezTo>
                      <a:pt x="284656" y="187499"/>
                      <a:pt x="218783" y="116114"/>
                      <a:pt x="435429" y="116114"/>
                    </a:cubicBezTo>
                    <a:cubicBezTo>
                      <a:pt x="532312" y="116114"/>
                      <a:pt x="725715" y="130628"/>
                      <a:pt x="725715" y="130628"/>
                    </a:cubicBezTo>
                    <a:lnTo>
                      <a:pt x="725715" y="130628"/>
                    </a:lnTo>
                  </a:path>
                </a:pathLst>
              </a:custGeom>
              <a:ln w="12700">
                <a:solidFill>
                  <a:srgbClr val="00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24" name="Forma livre 23"/>
              <p:cNvSpPr/>
              <p:nvPr/>
            </p:nvSpPr>
            <p:spPr>
              <a:xfrm>
                <a:off x="2119281" y="3305415"/>
                <a:ext cx="2438288" cy="787243"/>
              </a:xfrm>
              <a:custGeom>
                <a:avLst/>
                <a:gdLst>
                  <a:gd name="connsiteX0" fmla="*/ 2438400 w 2438400"/>
                  <a:gd name="connsiteY0" fmla="*/ 787797 h 787797"/>
                  <a:gd name="connsiteX1" fmla="*/ 2438400 w 2438400"/>
                  <a:gd name="connsiteY1" fmla="*/ 787797 h 787797"/>
                  <a:gd name="connsiteX2" fmla="*/ 2394857 w 2438400"/>
                  <a:gd name="connsiteY2" fmla="*/ 671682 h 787797"/>
                  <a:gd name="connsiteX3" fmla="*/ 2365828 w 2438400"/>
                  <a:gd name="connsiteY3" fmla="*/ 584597 h 787797"/>
                  <a:gd name="connsiteX4" fmla="*/ 2278743 w 2438400"/>
                  <a:gd name="connsiteY4" fmla="*/ 512025 h 787797"/>
                  <a:gd name="connsiteX5" fmla="*/ 2162628 w 2438400"/>
                  <a:gd name="connsiteY5" fmla="*/ 410425 h 787797"/>
                  <a:gd name="connsiteX6" fmla="*/ 2119085 w 2438400"/>
                  <a:gd name="connsiteY6" fmla="*/ 381397 h 787797"/>
                  <a:gd name="connsiteX7" fmla="*/ 2032000 w 2438400"/>
                  <a:gd name="connsiteY7" fmla="*/ 395911 h 787797"/>
                  <a:gd name="connsiteX8" fmla="*/ 1756228 w 2438400"/>
                  <a:gd name="connsiteY8" fmla="*/ 366882 h 787797"/>
                  <a:gd name="connsiteX9" fmla="*/ 1683657 w 2438400"/>
                  <a:gd name="connsiteY9" fmla="*/ 381397 h 787797"/>
                  <a:gd name="connsiteX10" fmla="*/ 1262743 w 2438400"/>
                  <a:gd name="connsiteY10" fmla="*/ 352368 h 787797"/>
                  <a:gd name="connsiteX11" fmla="*/ 1219200 w 2438400"/>
                  <a:gd name="connsiteY11" fmla="*/ 323339 h 787797"/>
                  <a:gd name="connsiteX12" fmla="*/ 1132114 w 2438400"/>
                  <a:gd name="connsiteY12" fmla="*/ 279797 h 787797"/>
                  <a:gd name="connsiteX13" fmla="*/ 1088571 w 2438400"/>
                  <a:gd name="connsiteY13" fmla="*/ 294311 h 787797"/>
                  <a:gd name="connsiteX14" fmla="*/ 914400 w 2438400"/>
                  <a:gd name="connsiteY14" fmla="*/ 323339 h 787797"/>
                  <a:gd name="connsiteX15" fmla="*/ 827314 w 2438400"/>
                  <a:gd name="connsiteY15" fmla="*/ 308825 h 787797"/>
                  <a:gd name="connsiteX16" fmla="*/ 783771 w 2438400"/>
                  <a:gd name="connsiteY16" fmla="*/ 265282 h 787797"/>
                  <a:gd name="connsiteX17" fmla="*/ 740228 w 2438400"/>
                  <a:gd name="connsiteY17" fmla="*/ 250768 h 787797"/>
                  <a:gd name="connsiteX18" fmla="*/ 508000 w 2438400"/>
                  <a:gd name="connsiteY18" fmla="*/ 207225 h 787797"/>
                  <a:gd name="connsiteX19" fmla="*/ 188685 w 2438400"/>
                  <a:gd name="connsiteY19" fmla="*/ 192711 h 787797"/>
                  <a:gd name="connsiteX20" fmla="*/ 145143 w 2438400"/>
                  <a:gd name="connsiteY20" fmla="*/ 163682 h 787797"/>
                  <a:gd name="connsiteX21" fmla="*/ 58057 w 2438400"/>
                  <a:gd name="connsiteY21" fmla="*/ 91111 h 787797"/>
                  <a:gd name="connsiteX22" fmla="*/ 29028 w 2438400"/>
                  <a:gd name="connsiteY22" fmla="*/ 47568 h 787797"/>
                  <a:gd name="connsiteX23" fmla="*/ 14514 w 2438400"/>
                  <a:gd name="connsiteY23" fmla="*/ 4025 h 787797"/>
                  <a:gd name="connsiteX24" fmla="*/ 0 w 2438400"/>
                  <a:gd name="connsiteY24" fmla="*/ 4025 h 787797"/>
                  <a:gd name="connsiteX25" fmla="*/ 0 w 2438400"/>
                  <a:gd name="connsiteY25" fmla="*/ 4025 h 787797"/>
                  <a:gd name="connsiteX26" fmla="*/ 0 w 2438400"/>
                  <a:gd name="connsiteY26" fmla="*/ 4025 h 787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438400" h="787797">
                    <a:moveTo>
                      <a:pt x="2438400" y="787797"/>
                    </a:moveTo>
                    <a:lnTo>
                      <a:pt x="2438400" y="787797"/>
                    </a:lnTo>
                    <a:cubicBezTo>
                      <a:pt x="2423886" y="749092"/>
                      <a:pt x="2408760" y="710611"/>
                      <a:pt x="2394857" y="671682"/>
                    </a:cubicBezTo>
                    <a:cubicBezTo>
                      <a:pt x="2384565" y="642866"/>
                      <a:pt x="2387464" y="606233"/>
                      <a:pt x="2365828" y="584597"/>
                    </a:cubicBezTo>
                    <a:cubicBezTo>
                      <a:pt x="2309950" y="528719"/>
                      <a:pt x="2339364" y="552440"/>
                      <a:pt x="2278743" y="512025"/>
                    </a:cubicBezTo>
                    <a:cubicBezTo>
                      <a:pt x="2230362" y="439454"/>
                      <a:pt x="2264228" y="478158"/>
                      <a:pt x="2162628" y="410425"/>
                    </a:cubicBezTo>
                    <a:lnTo>
                      <a:pt x="2119085" y="381397"/>
                    </a:lnTo>
                    <a:cubicBezTo>
                      <a:pt x="2090057" y="386235"/>
                      <a:pt x="2061429" y="395911"/>
                      <a:pt x="2032000" y="395911"/>
                    </a:cubicBezTo>
                    <a:cubicBezTo>
                      <a:pt x="1830904" y="395911"/>
                      <a:pt x="1864198" y="402874"/>
                      <a:pt x="1756228" y="366882"/>
                    </a:cubicBezTo>
                    <a:cubicBezTo>
                      <a:pt x="1732038" y="371720"/>
                      <a:pt x="1708326" y="381397"/>
                      <a:pt x="1683657" y="381397"/>
                    </a:cubicBezTo>
                    <a:cubicBezTo>
                      <a:pt x="1415188" y="381397"/>
                      <a:pt x="1434657" y="381020"/>
                      <a:pt x="1262743" y="352368"/>
                    </a:cubicBezTo>
                    <a:cubicBezTo>
                      <a:pt x="1248229" y="342692"/>
                      <a:pt x="1234802" y="331140"/>
                      <a:pt x="1219200" y="323339"/>
                    </a:cubicBezTo>
                    <a:cubicBezTo>
                      <a:pt x="1099008" y="263243"/>
                      <a:pt x="1256911" y="362993"/>
                      <a:pt x="1132114" y="279797"/>
                    </a:cubicBezTo>
                    <a:cubicBezTo>
                      <a:pt x="1117600" y="284635"/>
                      <a:pt x="1103662" y="291796"/>
                      <a:pt x="1088571" y="294311"/>
                    </a:cubicBezTo>
                    <a:cubicBezTo>
                      <a:pt x="894126" y="326718"/>
                      <a:pt x="1016482" y="289313"/>
                      <a:pt x="914400" y="323339"/>
                    </a:cubicBezTo>
                    <a:cubicBezTo>
                      <a:pt x="885371" y="318501"/>
                      <a:pt x="854207" y="320777"/>
                      <a:pt x="827314" y="308825"/>
                    </a:cubicBezTo>
                    <a:cubicBezTo>
                      <a:pt x="808557" y="300488"/>
                      <a:pt x="800850" y="276668"/>
                      <a:pt x="783771" y="265282"/>
                    </a:cubicBezTo>
                    <a:cubicBezTo>
                      <a:pt x="771041" y="256795"/>
                      <a:pt x="754742" y="255606"/>
                      <a:pt x="740228" y="250768"/>
                    </a:cubicBezTo>
                    <a:cubicBezTo>
                      <a:pt x="612687" y="165740"/>
                      <a:pt x="687858" y="189240"/>
                      <a:pt x="508000" y="207225"/>
                    </a:cubicBezTo>
                    <a:cubicBezTo>
                      <a:pt x="401562" y="202387"/>
                      <a:pt x="294474" y="205406"/>
                      <a:pt x="188685" y="192711"/>
                    </a:cubicBezTo>
                    <a:cubicBezTo>
                      <a:pt x="171365" y="190633"/>
                      <a:pt x="158544" y="174849"/>
                      <a:pt x="145143" y="163682"/>
                    </a:cubicBezTo>
                    <a:cubicBezTo>
                      <a:pt x="33402" y="70563"/>
                      <a:pt x="166154" y="163174"/>
                      <a:pt x="58057" y="91111"/>
                    </a:cubicBezTo>
                    <a:cubicBezTo>
                      <a:pt x="48381" y="76597"/>
                      <a:pt x="36829" y="63170"/>
                      <a:pt x="29028" y="47568"/>
                    </a:cubicBezTo>
                    <a:cubicBezTo>
                      <a:pt x="22186" y="33884"/>
                      <a:pt x="23000" y="16755"/>
                      <a:pt x="14514" y="4025"/>
                    </a:cubicBezTo>
                    <a:cubicBezTo>
                      <a:pt x="11830" y="0"/>
                      <a:pt x="4838" y="4025"/>
                      <a:pt x="0" y="4025"/>
                    </a:cubicBezTo>
                    <a:lnTo>
                      <a:pt x="0" y="4025"/>
                    </a:lnTo>
                    <a:lnTo>
                      <a:pt x="0" y="4025"/>
                    </a:lnTo>
                  </a:path>
                </a:pathLst>
              </a:custGeom>
              <a:ln w="12700">
                <a:solidFill>
                  <a:srgbClr val="00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25" name="Forma livre 24"/>
              <p:cNvSpPr/>
              <p:nvPr/>
            </p:nvSpPr>
            <p:spPr>
              <a:xfrm>
                <a:off x="6473594" y="3860929"/>
                <a:ext cx="1015954" cy="2917242"/>
              </a:xfrm>
              <a:custGeom>
                <a:avLst/>
                <a:gdLst>
                  <a:gd name="connsiteX0" fmla="*/ 0 w 1016000"/>
                  <a:gd name="connsiteY0" fmla="*/ 2917371 h 2917371"/>
                  <a:gd name="connsiteX1" fmla="*/ 0 w 1016000"/>
                  <a:gd name="connsiteY1" fmla="*/ 2917371 h 2917371"/>
                  <a:gd name="connsiteX2" fmla="*/ 14515 w 1016000"/>
                  <a:gd name="connsiteY2" fmla="*/ 2728686 h 2917371"/>
                  <a:gd name="connsiteX3" fmla="*/ 29029 w 1016000"/>
                  <a:gd name="connsiteY3" fmla="*/ 2685143 h 2917371"/>
                  <a:gd name="connsiteX4" fmla="*/ 116115 w 1016000"/>
                  <a:gd name="connsiteY4" fmla="*/ 2641600 h 2917371"/>
                  <a:gd name="connsiteX5" fmla="*/ 188686 w 1016000"/>
                  <a:gd name="connsiteY5" fmla="*/ 2569029 h 2917371"/>
                  <a:gd name="connsiteX6" fmla="*/ 275772 w 1016000"/>
                  <a:gd name="connsiteY6" fmla="*/ 2481943 h 2917371"/>
                  <a:gd name="connsiteX7" fmla="*/ 304800 w 1016000"/>
                  <a:gd name="connsiteY7" fmla="*/ 2438400 h 2917371"/>
                  <a:gd name="connsiteX8" fmla="*/ 391886 w 1016000"/>
                  <a:gd name="connsiteY8" fmla="*/ 2394857 h 2917371"/>
                  <a:gd name="connsiteX9" fmla="*/ 478972 w 1016000"/>
                  <a:gd name="connsiteY9" fmla="*/ 2322286 h 2917371"/>
                  <a:gd name="connsiteX10" fmla="*/ 508000 w 1016000"/>
                  <a:gd name="connsiteY10" fmla="*/ 2278743 h 2917371"/>
                  <a:gd name="connsiteX11" fmla="*/ 537029 w 1016000"/>
                  <a:gd name="connsiteY11" fmla="*/ 2032000 h 2917371"/>
                  <a:gd name="connsiteX12" fmla="*/ 566058 w 1016000"/>
                  <a:gd name="connsiteY12" fmla="*/ 1930400 h 2917371"/>
                  <a:gd name="connsiteX13" fmla="*/ 609600 w 1016000"/>
                  <a:gd name="connsiteY13" fmla="*/ 1886857 h 2917371"/>
                  <a:gd name="connsiteX14" fmla="*/ 653143 w 1016000"/>
                  <a:gd name="connsiteY14" fmla="*/ 1756229 h 2917371"/>
                  <a:gd name="connsiteX15" fmla="*/ 667658 w 1016000"/>
                  <a:gd name="connsiteY15" fmla="*/ 1712686 h 2917371"/>
                  <a:gd name="connsiteX16" fmla="*/ 682172 w 1016000"/>
                  <a:gd name="connsiteY16" fmla="*/ 1465943 h 2917371"/>
                  <a:gd name="connsiteX17" fmla="*/ 696686 w 1016000"/>
                  <a:gd name="connsiteY17" fmla="*/ 1422400 h 2917371"/>
                  <a:gd name="connsiteX18" fmla="*/ 711200 w 1016000"/>
                  <a:gd name="connsiteY18" fmla="*/ 1335314 h 2917371"/>
                  <a:gd name="connsiteX19" fmla="*/ 769258 w 1016000"/>
                  <a:gd name="connsiteY19" fmla="*/ 1204686 h 2917371"/>
                  <a:gd name="connsiteX20" fmla="*/ 783772 w 1016000"/>
                  <a:gd name="connsiteY20" fmla="*/ 1161143 h 2917371"/>
                  <a:gd name="connsiteX21" fmla="*/ 856343 w 1016000"/>
                  <a:gd name="connsiteY21" fmla="*/ 1074057 h 2917371"/>
                  <a:gd name="connsiteX22" fmla="*/ 943429 w 1016000"/>
                  <a:gd name="connsiteY22" fmla="*/ 1016000 h 2917371"/>
                  <a:gd name="connsiteX23" fmla="*/ 957943 w 1016000"/>
                  <a:gd name="connsiteY23" fmla="*/ 972457 h 2917371"/>
                  <a:gd name="connsiteX24" fmla="*/ 928915 w 1016000"/>
                  <a:gd name="connsiteY24" fmla="*/ 885371 h 2917371"/>
                  <a:gd name="connsiteX25" fmla="*/ 943429 w 1016000"/>
                  <a:gd name="connsiteY25" fmla="*/ 696686 h 2917371"/>
                  <a:gd name="connsiteX26" fmla="*/ 986972 w 1016000"/>
                  <a:gd name="connsiteY26" fmla="*/ 667657 h 2917371"/>
                  <a:gd name="connsiteX27" fmla="*/ 1016000 w 1016000"/>
                  <a:gd name="connsiteY27" fmla="*/ 624114 h 2917371"/>
                  <a:gd name="connsiteX28" fmla="*/ 1001486 w 1016000"/>
                  <a:gd name="connsiteY28" fmla="*/ 566057 h 2917371"/>
                  <a:gd name="connsiteX29" fmla="*/ 885372 w 1016000"/>
                  <a:gd name="connsiteY29" fmla="*/ 464457 h 2917371"/>
                  <a:gd name="connsiteX30" fmla="*/ 841829 w 1016000"/>
                  <a:gd name="connsiteY30" fmla="*/ 449943 h 2917371"/>
                  <a:gd name="connsiteX31" fmla="*/ 798286 w 1016000"/>
                  <a:gd name="connsiteY31" fmla="*/ 420914 h 2917371"/>
                  <a:gd name="connsiteX32" fmla="*/ 783772 w 1016000"/>
                  <a:gd name="connsiteY32" fmla="*/ 377371 h 2917371"/>
                  <a:gd name="connsiteX33" fmla="*/ 812800 w 1016000"/>
                  <a:gd name="connsiteY33" fmla="*/ 246743 h 2917371"/>
                  <a:gd name="connsiteX34" fmla="*/ 841829 w 1016000"/>
                  <a:gd name="connsiteY34" fmla="*/ 203200 h 2917371"/>
                  <a:gd name="connsiteX35" fmla="*/ 870858 w 1016000"/>
                  <a:gd name="connsiteY35" fmla="*/ 101600 h 2917371"/>
                  <a:gd name="connsiteX36" fmla="*/ 885372 w 1016000"/>
                  <a:gd name="connsiteY36" fmla="*/ 0 h 2917371"/>
                  <a:gd name="connsiteX37" fmla="*/ 885372 w 1016000"/>
                  <a:gd name="connsiteY37" fmla="*/ 0 h 2917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016000" h="2917371">
                    <a:moveTo>
                      <a:pt x="0" y="2917371"/>
                    </a:moveTo>
                    <a:lnTo>
                      <a:pt x="0" y="2917371"/>
                    </a:lnTo>
                    <a:cubicBezTo>
                      <a:pt x="4838" y="2854476"/>
                      <a:pt x="6691" y="2791280"/>
                      <a:pt x="14515" y="2728686"/>
                    </a:cubicBezTo>
                    <a:cubicBezTo>
                      <a:pt x="16413" y="2713505"/>
                      <a:pt x="19472" y="2697090"/>
                      <a:pt x="29029" y="2685143"/>
                    </a:cubicBezTo>
                    <a:cubicBezTo>
                      <a:pt x="49492" y="2659564"/>
                      <a:pt x="87430" y="2651161"/>
                      <a:pt x="116115" y="2641600"/>
                    </a:cubicBezTo>
                    <a:cubicBezTo>
                      <a:pt x="205841" y="2581782"/>
                      <a:pt x="118314" y="2648198"/>
                      <a:pt x="188686" y="2569029"/>
                    </a:cubicBezTo>
                    <a:cubicBezTo>
                      <a:pt x="215960" y="2538346"/>
                      <a:pt x="253000" y="2516101"/>
                      <a:pt x="275772" y="2481943"/>
                    </a:cubicBezTo>
                    <a:cubicBezTo>
                      <a:pt x="285448" y="2467429"/>
                      <a:pt x="292465" y="2450735"/>
                      <a:pt x="304800" y="2438400"/>
                    </a:cubicBezTo>
                    <a:cubicBezTo>
                      <a:pt x="346396" y="2396804"/>
                      <a:pt x="344667" y="2418466"/>
                      <a:pt x="391886" y="2394857"/>
                    </a:cubicBezTo>
                    <a:cubicBezTo>
                      <a:pt x="424507" y="2378547"/>
                      <a:pt x="456043" y="2349801"/>
                      <a:pt x="478972" y="2322286"/>
                    </a:cubicBezTo>
                    <a:cubicBezTo>
                      <a:pt x="490139" y="2308885"/>
                      <a:pt x="498324" y="2293257"/>
                      <a:pt x="508000" y="2278743"/>
                    </a:cubicBezTo>
                    <a:cubicBezTo>
                      <a:pt x="520480" y="2128995"/>
                      <a:pt x="512819" y="2140946"/>
                      <a:pt x="537029" y="2032000"/>
                    </a:cubicBezTo>
                    <a:cubicBezTo>
                      <a:pt x="538643" y="2024738"/>
                      <a:pt x="557975" y="1942525"/>
                      <a:pt x="566058" y="1930400"/>
                    </a:cubicBezTo>
                    <a:cubicBezTo>
                      <a:pt x="577444" y="1913321"/>
                      <a:pt x="595086" y="1901371"/>
                      <a:pt x="609600" y="1886857"/>
                    </a:cubicBezTo>
                    <a:lnTo>
                      <a:pt x="653143" y="1756229"/>
                    </a:lnTo>
                    <a:lnTo>
                      <a:pt x="667658" y="1712686"/>
                    </a:lnTo>
                    <a:cubicBezTo>
                      <a:pt x="672496" y="1630438"/>
                      <a:pt x="673974" y="1547924"/>
                      <a:pt x="682172" y="1465943"/>
                    </a:cubicBezTo>
                    <a:cubicBezTo>
                      <a:pt x="683694" y="1450720"/>
                      <a:pt x="693367" y="1437335"/>
                      <a:pt x="696686" y="1422400"/>
                    </a:cubicBezTo>
                    <a:cubicBezTo>
                      <a:pt x="703070" y="1393672"/>
                      <a:pt x="704062" y="1363864"/>
                      <a:pt x="711200" y="1335314"/>
                    </a:cubicBezTo>
                    <a:cubicBezTo>
                      <a:pt x="731927" y="1252408"/>
                      <a:pt x="731134" y="1261872"/>
                      <a:pt x="769258" y="1204686"/>
                    </a:cubicBezTo>
                    <a:cubicBezTo>
                      <a:pt x="774096" y="1190172"/>
                      <a:pt x="776930" y="1174827"/>
                      <a:pt x="783772" y="1161143"/>
                    </a:cubicBezTo>
                    <a:cubicBezTo>
                      <a:pt x="799019" y="1130647"/>
                      <a:pt x="830079" y="1094485"/>
                      <a:pt x="856343" y="1074057"/>
                    </a:cubicBezTo>
                    <a:cubicBezTo>
                      <a:pt x="883882" y="1052638"/>
                      <a:pt x="943429" y="1016000"/>
                      <a:pt x="943429" y="1016000"/>
                    </a:cubicBezTo>
                    <a:cubicBezTo>
                      <a:pt x="948267" y="1001486"/>
                      <a:pt x="959632" y="987663"/>
                      <a:pt x="957943" y="972457"/>
                    </a:cubicBezTo>
                    <a:cubicBezTo>
                      <a:pt x="954564" y="942045"/>
                      <a:pt x="928915" y="885371"/>
                      <a:pt x="928915" y="885371"/>
                    </a:cubicBezTo>
                    <a:cubicBezTo>
                      <a:pt x="933753" y="822476"/>
                      <a:pt x="927175" y="757637"/>
                      <a:pt x="943429" y="696686"/>
                    </a:cubicBezTo>
                    <a:cubicBezTo>
                      <a:pt x="947924" y="679831"/>
                      <a:pt x="974637" y="679992"/>
                      <a:pt x="986972" y="667657"/>
                    </a:cubicBezTo>
                    <a:cubicBezTo>
                      <a:pt x="999307" y="655322"/>
                      <a:pt x="1006324" y="638628"/>
                      <a:pt x="1016000" y="624114"/>
                    </a:cubicBezTo>
                    <a:cubicBezTo>
                      <a:pt x="1011162" y="604762"/>
                      <a:pt x="1009344" y="584392"/>
                      <a:pt x="1001486" y="566057"/>
                    </a:cubicBezTo>
                    <a:cubicBezTo>
                      <a:pt x="981731" y="519960"/>
                      <a:pt x="929723" y="479240"/>
                      <a:pt x="885372" y="464457"/>
                    </a:cubicBezTo>
                    <a:lnTo>
                      <a:pt x="841829" y="449943"/>
                    </a:lnTo>
                    <a:cubicBezTo>
                      <a:pt x="827315" y="440267"/>
                      <a:pt x="809183" y="434536"/>
                      <a:pt x="798286" y="420914"/>
                    </a:cubicBezTo>
                    <a:cubicBezTo>
                      <a:pt x="788729" y="408967"/>
                      <a:pt x="783772" y="392670"/>
                      <a:pt x="783772" y="377371"/>
                    </a:cubicBezTo>
                    <a:cubicBezTo>
                      <a:pt x="783772" y="355074"/>
                      <a:pt x="797833" y="276677"/>
                      <a:pt x="812800" y="246743"/>
                    </a:cubicBezTo>
                    <a:cubicBezTo>
                      <a:pt x="820601" y="231141"/>
                      <a:pt x="832153" y="217714"/>
                      <a:pt x="841829" y="203200"/>
                    </a:cubicBezTo>
                    <a:cubicBezTo>
                      <a:pt x="855660" y="161705"/>
                      <a:pt x="861747" y="147155"/>
                      <a:pt x="870858" y="101600"/>
                    </a:cubicBezTo>
                    <a:cubicBezTo>
                      <a:pt x="886167" y="25054"/>
                      <a:pt x="885372" y="41426"/>
                      <a:pt x="885372" y="0"/>
                    </a:cubicBezTo>
                    <a:lnTo>
                      <a:pt x="885372" y="0"/>
                    </a:lnTo>
                  </a:path>
                </a:pathLst>
              </a:custGeom>
              <a:ln w="12700">
                <a:solidFill>
                  <a:srgbClr val="00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26" name="Forma livre 25"/>
              <p:cNvSpPr/>
              <p:nvPr/>
            </p:nvSpPr>
            <p:spPr>
              <a:xfrm>
                <a:off x="7194286" y="4408508"/>
                <a:ext cx="498452" cy="2022071"/>
              </a:xfrm>
              <a:custGeom>
                <a:avLst/>
                <a:gdLst>
                  <a:gd name="connsiteX0" fmla="*/ 62384 w 497979"/>
                  <a:gd name="connsiteY0" fmla="*/ 2020692 h 2020692"/>
                  <a:gd name="connsiteX1" fmla="*/ 62384 w 497979"/>
                  <a:gd name="connsiteY1" fmla="*/ 2020692 h 2020692"/>
                  <a:gd name="connsiteX2" fmla="*/ 4327 w 497979"/>
                  <a:gd name="connsiteY2" fmla="*/ 1904577 h 2020692"/>
                  <a:gd name="connsiteX3" fmla="*/ 33355 w 497979"/>
                  <a:gd name="connsiteY3" fmla="*/ 1817492 h 2020692"/>
                  <a:gd name="connsiteX4" fmla="*/ 91412 w 497979"/>
                  <a:gd name="connsiteY4" fmla="*/ 1730406 h 2020692"/>
                  <a:gd name="connsiteX5" fmla="*/ 120441 w 497979"/>
                  <a:gd name="connsiteY5" fmla="*/ 1686863 h 2020692"/>
                  <a:gd name="connsiteX6" fmla="*/ 251070 w 497979"/>
                  <a:gd name="connsiteY6" fmla="*/ 1614292 h 2020692"/>
                  <a:gd name="connsiteX7" fmla="*/ 251070 w 497979"/>
                  <a:gd name="connsiteY7" fmla="*/ 1091777 h 2020692"/>
                  <a:gd name="connsiteX8" fmla="*/ 309127 w 497979"/>
                  <a:gd name="connsiteY8" fmla="*/ 874063 h 2020692"/>
                  <a:gd name="connsiteX9" fmla="*/ 323641 w 497979"/>
                  <a:gd name="connsiteY9" fmla="*/ 598292 h 2020692"/>
                  <a:gd name="connsiteX10" fmla="*/ 352670 w 497979"/>
                  <a:gd name="connsiteY10" fmla="*/ 554749 h 2020692"/>
                  <a:gd name="connsiteX11" fmla="*/ 425241 w 497979"/>
                  <a:gd name="connsiteY11" fmla="*/ 467663 h 2020692"/>
                  <a:gd name="connsiteX12" fmla="*/ 454270 w 497979"/>
                  <a:gd name="connsiteY12" fmla="*/ 380577 h 2020692"/>
                  <a:gd name="connsiteX13" fmla="*/ 497812 w 497979"/>
                  <a:gd name="connsiteY13" fmla="*/ 293492 h 2020692"/>
                  <a:gd name="connsiteX14" fmla="*/ 483298 w 497979"/>
                  <a:gd name="connsiteY14" fmla="*/ 133834 h 2020692"/>
                  <a:gd name="connsiteX15" fmla="*/ 439755 w 497979"/>
                  <a:gd name="connsiteY15" fmla="*/ 90292 h 2020692"/>
                  <a:gd name="connsiteX16" fmla="*/ 410727 w 497979"/>
                  <a:gd name="connsiteY16" fmla="*/ 46749 h 2020692"/>
                  <a:gd name="connsiteX17" fmla="*/ 323641 w 497979"/>
                  <a:gd name="connsiteY17" fmla="*/ 3206 h 2020692"/>
                  <a:gd name="connsiteX18" fmla="*/ 236555 w 497979"/>
                  <a:gd name="connsiteY18" fmla="*/ 3206 h 2020692"/>
                  <a:gd name="connsiteX19" fmla="*/ 236555 w 497979"/>
                  <a:gd name="connsiteY19" fmla="*/ 3206 h 2020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97979" h="2020692">
                    <a:moveTo>
                      <a:pt x="62384" y="2020692"/>
                    </a:moveTo>
                    <a:lnTo>
                      <a:pt x="62384" y="2020692"/>
                    </a:lnTo>
                    <a:cubicBezTo>
                      <a:pt x="43032" y="1981987"/>
                      <a:pt x="10447" y="1947415"/>
                      <a:pt x="4327" y="1904577"/>
                    </a:cubicBezTo>
                    <a:cubicBezTo>
                      <a:pt x="0" y="1874286"/>
                      <a:pt x="16382" y="1842952"/>
                      <a:pt x="33355" y="1817492"/>
                    </a:cubicBezTo>
                    <a:lnTo>
                      <a:pt x="91412" y="1730406"/>
                    </a:lnTo>
                    <a:cubicBezTo>
                      <a:pt x="101088" y="1715892"/>
                      <a:pt x="105927" y="1696539"/>
                      <a:pt x="120441" y="1686863"/>
                    </a:cubicBezTo>
                    <a:cubicBezTo>
                      <a:pt x="220257" y="1620319"/>
                      <a:pt x="174429" y="1639838"/>
                      <a:pt x="251070" y="1614292"/>
                    </a:cubicBezTo>
                    <a:cubicBezTo>
                      <a:pt x="317529" y="1414911"/>
                      <a:pt x="251070" y="1630975"/>
                      <a:pt x="251070" y="1091777"/>
                    </a:cubicBezTo>
                    <a:cubicBezTo>
                      <a:pt x="251070" y="913369"/>
                      <a:pt x="230104" y="953086"/>
                      <a:pt x="309127" y="874063"/>
                    </a:cubicBezTo>
                    <a:cubicBezTo>
                      <a:pt x="313965" y="782139"/>
                      <a:pt x="311204" y="689499"/>
                      <a:pt x="323641" y="598292"/>
                    </a:cubicBezTo>
                    <a:cubicBezTo>
                      <a:pt x="325998" y="581008"/>
                      <a:pt x="341503" y="568150"/>
                      <a:pt x="352670" y="554749"/>
                    </a:cubicBezTo>
                    <a:cubicBezTo>
                      <a:pt x="445799" y="442993"/>
                      <a:pt x="353167" y="575773"/>
                      <a:pt x="425241" y="467663"/>
                    </a:cubicBezTo>
                    <a:cubicBezTo>
                      <a:pt x="434917" y="438634"/>
                      <a:pt x="437297" y="406037"/>
                      <a:pt x="454270" y="380577"/>
                    </a:cubicBezTo>
                    <a:cubicBezTo>
                      <a:pt x="491784" y="324304"/>
                      <a:pt x="477782" y="353583"/>
                      <a:pt x="497812" y="293492"/>
                    </a:cubicBezTo>
                    <a:cubicBezTo>
                      <a:pt x="492974" y="240273"/>
                      <a:pt x="497979" y="185217"/>
                      <a:pt x="483298" y="133834"/>
                    </a:cubicBezTo>
                    <a:cubicBezTo>
                      <a:pt x="477659" y="114098"/>
                      <a:pt x="452896" y="106061"/>
                      <a:pt x="439755" y="90292"/>
                    </a:cubicBezTo>
                    <a:cubicBezTo>
                      <a:pt x="428588" y="76891"/>
                      <a:pt x="423062" y="59084"/>
                      <a:pt x="410727" y="46749"/>
                    </a:cubicBezTo>
                    <a:cubicBezTo>
                      <a:pt x="392685" y="28706"/>
                      <a:pt x="350203" y="6157"/>
                      <a:pt x="323641" y="3206"/>
                    </a:cubicBezTo>
                    <a:cubicBezTo>
                      <a:pt x="294790" y="0"/>
                      <a:pt x="265584" y="3206"/>
                      <a:pt x="236555" y="3206"/>
                    </a:cubicBezTo>
                    <a:lnTo>
                      <a:pt x="236555" y="3206"/>
                    </a:lnTo>
                  </a:path>
                </a:pathLst>
              </a:custGeom>
              <a:ln w="12700">
                <a:solidFill>
                  <a:srgbClr val="00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</p:grpSp>
        <p:sp>
          <p:nvSpPr>
            <p:cNvPr id="17" name="Forma livre 16"/>
            <p:cNvSpPr/>
            <p:nvPr/>
          </p:nvSpPr>
          <p:spPr>
            <a:xfrm>
              <a:off x="1422400" y="4325974"/>
              <a:ext cx="987380" cy="638047"/>
            </a:xfrm>
            <a:custGeom>
              <a:avLst/>
              <a:gdLst>
                <a:gd name="connsiteX0" fmla="*/ 986971 w 986971"/>
                <a:gd name="connsiteY0" fmla="*/ 0 h 638629"/>
                <a:gd name="connsiteX1" fmla="*/ 986971 w 986971"/>
                <a:gd name="connsiteY1" fmla="*/ 0 h 638629"/>
                <a:gd name="connsiteX2" fmla="*/ 624114 w 986971"/>
                <a:gd name="connsiteY2" fmla="*/ 14514 h 638629"/>
                <a:gd name="connsiteX3" fmla="*/ 464457 w 986971"/>
                <a:gd name="connsiteY3" fmla="*/ 43543 h 638629"/>
                <a:gd name="connsiteX4" fmla="*/ 275771 w 986971"/>
                <a:gd name="connsiteY4" fmla="*/ 58057 h 638629"/>
                <a:gd name="connsiteX5" fmla="*/ 232229 w 986971"/>
                <a:gd name="connsiteY5" fmla="*/ 29029 h 638629"/>
                <a:gd name="connsiteX6" fmla="*/ 145143 w 986971"/>
                <a:gd name="connsiteY6" fmla="*/ 0 h 638629"/>
                <a:gd name="connsiteX7" fmla="*/ 87086 w 986971"/>
                <a:gd name="connsiteY7" fmla="*/ 87086 h 638629"/>
                <a:gd name="connsiteX8" fmla="*/ 14514 w 986971"/>
                <a:gd name="connsiteY8" fmla="*/ 203200 h 638629"/>
                <a:gd name="connsiteX9" fmla="*/ 0 w 986971"/>
                <a:gd name="connsiteY9" fmla="*/ 246743 h 638629"/>
                <a:gd name="connsiteX10" fmla="*/ 43543 w 986971"/>
                <a:gd name="connsiteY10" fmla="*/ 362857 h 638629"/>
                <a:gd name="connsiteX11" fmla="*/ 116114 w 986971"/>
                <a:gd name="connsiteY11" fmla="*/ 464457 h 638629"/>
                <a:gd name="connsiteX12" fmla="*/ 145143 w 986971"/>
                <a:gd name="connsiteY12" fmla="*/ 508000 h 638629"/>
                <a:gd name="connsiteX13" fmla="*/ 159657 w 986971"/>
                <a:gd name="connsiteY13" fmla="*/ 638629 h 638629"/>
                <a:gd name="connsiteX14" fmla="*/ 159657 w 986971"/>
                <a:gd name="connsiteY14" fmla="*/ 638629 h 638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86971" h="638629">
                  <a:moveTo>
                    <a:pt x="986971" y="0"/>
                  </a:moveTo>
                  <a:lnTo>
                    <a:pt x="986971" y="0"/>
                  </a:lnTo>
                  <a:cubicBezTo>
                    <a:pt x="866019" y="4838"/>
                    <a:pt x="744912" y="6720"/>
                    <a:pt x="624114" y="14514"/>
                  </a:cubicBezTo>
                  <a:cubicBezTo>
                    <a:pt x="596712" y="16282"/>
                    <a:pt x="495456" y="37343"/>
                    <a:pt x="464457" y="43543"/>
                  </a:cubicBezTo>
                  <a:cubicBezTo>
                    <a:pt x="388953" y="93880"/>
                    <a:pt x="414594" y="90093"/>
                    <a:pt x="275771" y="58057"/>
                  </a:cubicBezTo>
                  <a:cubicBezTo>
                    <a:pt x="258774" y="54135"/>
                    <a:pt x="248169" y="36114"/>
                    <a:pt x="232229" y="29029"/>
                  </a:cubicBezTo>
                  <a:cubicBezTo>
                    <a:pt x="204267" y="16602"/>
                    <a:pt x="145143" y="0"/>
                    <a:pt x="145143" y="0"/>
                  </a:cubicBezTo>
                  <a:cubicBezTo>
                    <a:pt x="125791" y="29029"/>
                    <a:pt x="98119" y="53988"/>
                    <a:pt x="87086" y="87086"/>
                  </a:cubicBezTo>
                  <a:cubicBezTo>
                    <a:pt x="52541" y="190721"/>
                    <a:pt x="83517" y="157199"/>
                    <a:pt x="14514" y="203200"/>
                  </a:cubicBezTo>
                  <a:cubicBezTo>
                    <a:pt x="9676" y="217714"/>
                    <a:pt x="0" y="231444"/>
                    <a:pt x="0" y="246743"/>
                  </a:cubicBezTo>
                  <a:cubicBezTo>
                    <a:pt x="0" y="309517"/>
                    <a:pt x="13512" y="317811"/>
                    <a:pt x="43543" y="362857"/>
                  </a:cubicBezTo>
                  <a:cubicBezTo>
                    <a:pt x="77409" y="464457"/>
                    <a:pt x="43542" y="440267"/>
                    <a:pt x="116114" y="464457"/>
                  </a:cubicBezTo>
                  <a:cubicBezTo>
                    <a:pt x="125790" y="478971"/>
                    <a:pt x="140912" y="491077"/>
                    <a:pt x="145143" y="508000"/>
                  </a:cubicBezTo>
                  <a:cubicBezTo>
                    <a:pt x="155769" y="550503"/>
                    <a:pt x="159657" y="638629"/>
                    <a:pt x="159657" y="638629"/>
                  </a:cubicBezTo>
                  <a:lnTo>
                    <a:pt x="159657" y="638629"/>
                  </a:lnTo>
                </a:path>
              </a:pathLst>
            </a:custGeom>
            <a:ln w="12700">
              <a:solidFill>
                <a:srgbClr val="00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18" name="Forma livre 17"/>
            <p:cNvSpPr/>
            <p:nvPr/>
          </p:nvSpPr>
          <p:spPr>
            <a:xfrm>
              <a:off x="1698612" y="3532383"/>
              <a:ext cx="841336" cy="545991"/>
            </a:xfrm>
            <a:custGeom>
              <a:avLst/>
              <a:gdLst>
                <a:gd name="connsiteX0" fmla="*/ 841829 w 841829"/>
                <a:gd name="connsiteY0" fmla="*/ 545572 h 545572"/>
                <a:gd name="connsiteX1" fmla="*/ 841829 w 841829"/>
                <a:gd name="connsiteY1" fmla="*/ 545572 h 545572"/>
                <a:gd name="connsiteX2" fmla="*/ 754743 w 841829"/>
                <a:gd name="connsiteY2" fmla="*/ 458487 h 545572"/>
                <a:gd name="connsiteX3" fmla="*/ 667658 w 841829"/>
                <a:gd name="connsiteY3" fmla="*/ 429458 h 545572"/>
                <a:gd name="connsiteX4" fmla="*/ 624115 w 841829"/>
                <a:gd name="connsiteY4" fmla="*/ 400429 h 545572"/>
                <a:gd name="connsiteX5" fmla="*/ 537029 w 841829"/>
                <a:gd name="connsiteY5" fmla="*/ 356887 h 545572"/>
                <a:gd name="connsiteX6" fmla="*/ 435429 w 841829"/>
                <a:gd name="connsiteY6" fmla="*/ 240772 h 545572"/>
                <a:gd name="connsiteX7" fmla="*/ 406400 w 841829"/>
                <a:gd name="connsiteY7" fmla="*/ 197229 h 545572"/>
                <a:gd name="connsiteX8" fmla="*/ 319315 w 841829"/>
                <a:gd name="connsiteY8" fmla="*/ 139172 h 545572"/>
                <a:gd name="connsiteX9" fmla="*/ 290286 w 841829"/>
                <a:gd name="connsiteY9" fmla="*/ 95629 h 545572"/>
                <a:gd name="connsiteX10" fmla="*/ 0 w 841829"/>
                <a:gd name="connsiteY10" fmla="*/ 37572 h 545572"/>
                <a:gd name="connsiteX11" fmla="*/ 0 w 841829"/>
                <a:gd name="connsiteY11" fmla="*/ 37572 h 545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1829" h="545572">
                  <a:moveTo>
                    <a:pt x="841829" y="545572"/>
                  </a:moveTo>
                  <a:lnTo>
                    <a:pt x="841829" y="545572"/>
                  </a:lnTo>
                  <a:cubicBezTo>
                    <a:pt x="812800" y="516544"/>
                    <a:pt x="788901" y="481259"/>
                    <a:pt x="754743" y="458487"/>
                  </a:cubicBezTo>
                  <a:cubicBezTo>
                    <a:pt x="729283" y="441514"/>
                    <a:pt x="667658" y="429458"/>
                    <a:pt x="667658" y="429458"/>
                  </a:cubicBezTo>
                  <a:cubicBezTo>
                    <a:pt x="653144" y="419782"/>
                    <a:pt x="639717" y="408230"/>
                    <a:pt x="624115" y="400429"/>
                  </a:cubicBezTo>
                  <a:cubicBezTo>
                    <a:pt x="503923" y="340333"/>
                    <a:pt x="661826" y="440083"/>
                    <a:pt x="537029" y="356887"/>
                  </a:cubicBezTo>
                  <a:cubicBezTo>
                    <a:pt x="469296" y="255287"/>
                    <a:pt x="508001" y="289154"/>
                    <a:pt x="435429" y="240772"/>
                  </a:cubicBezTo>
                  <a:cubicBezTo>
                    <a:pt x="425753" y="226258"/>
                    <a:pt x="419528" y="208716"/>
                    <a:pt x="406400" y="197229"/>
                  </a:cubicBezTo>
                  <a:cubicBezTo>
                    <a:pt x="380144" y="174255"/>
                    <a:pt x="319315" y="139172"/>
                    <a:pt x="319315" y="139172"/>
                  </a:cubicBezTo>
                  <a:cubicBezTo>
                    <a:pt x="309639" y="124658"/>
                    <a:pt x="303414" y="107116"/>
                    <a:pt x="290286" y="95629"/>
                  </a:cubicBezTo>
                  <a:cubicBezTo>
                    <a:pt x="180996" y="0"/>
                    <a:pt x="171781" y="37572"/>
                    <a:pt x="0" y="37572"/>
                  </a:cubicBezTo>
                  <a:lnTo>
                    <a:pt x="0" y="37572"/>
                  </a:lnTo>
                </a:path>
              </a:pathLst>
            </a:custGeom>
            <a:ln w="12700">
              <a:solidFill>
                <a:srgbClr val="00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</p:grpSp>
      <p:sp>
        <p:nvSpPr>
          <p:cNvPr id="36" name="Text Box 15"/>
          <p:cNvSpPr txBox="1">
            <a:spLocks noChangeArrowheads="1"/>
          </p:cNvSpPr>
          <p:nvPr/>
        </p:nvSpPr>
        <p:spPr bwMode="auto">
          <a:xfrm>
            <a:off x="3484018" y="5733264"/>
            <a:ext cx="4328342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BR" sz="2800" dirty="0" smtClean="0">
                <a:solidFill>
                  <a:srgbClr val="FFFF00"/>
                </a:solidFill>
                <a:latin typeface="Comic Sans MS" pitchFamily="66" charset="0"/>
              </a:rPr>
              <a:t>+ 80 mil Km de rios</a:t>
            </a:r>
          </a:p>
          <a:p>
            <a:pPr eaLnBrk="1" hangingPunct="1">
              <a:lnSpc>
                <a:spcPct val="150000"/>
              </a:lnSpc>
            </a:pPr>
            <a:r>
              <a:rPr lang="pt-BR" sz="2800" dirty="0" smtClean="0">
                <a:solidFill>
                  <a:srgbClr val="FFFF00"/>
                </a:solidFill>
                <a:latin typeface="Comic Sans MS" pitchFamily="66" charset="0"/>
              </a:rPr>
              <a:t>+ 25 mil Km </a:t>
            </a:r>
            <a:r>
              <a:rPr lang="pt-BR" sz="2800" dirty="0" err="1" smtClean="0">
                <a:solidFill>
                  <a:srgbClr val="FFFF00"/>
                </a:solidFill>
                <a:latin typeface="Comic Sans MS" pitchFamily="66" charset="0"/>
              </a:rPr>
              <a:t>navegábles</a:t>
            </a:r>
            <a:endParaRPr lang="pt-BR" sz="28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37" name="Text Box 15"/>
          <p:cNvSpPr txBox="1">
            <a:spLocks noChangeArrowheads="1"/>
          </p:cNvSpPr>
          <p:nvPr/>
        </p:nvSpPr>
        <p:spPr bwMode="auto">
          <a:xfrm>
            <a:off x="6700385" y="3197294"/>
            <a:ext cx="2192099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sz="2800" dirty="0" smtClean="0">
                <a:solidFill>
                  <a:srgbClr val="FFFF00"/>
                </a:solidFill>
                <a:latin typeface="Comic Sans MS" pitchFamily="66" charset="0"/>
              </a:rPr>
              <a:t>+ Más</a:t>
            </a:r>
          </a:p>
          <a:p>
            <a:pPr algn="ctr" eaLnBrk="1" hangingPunct="1"/>
            <a:r>
              <a:rPr lang="pt-BR" sz="2800" dirty="0" smtClean="0">
                <a:solidFill>
                  <a:srgbClr val="FFFF00"/>
                </a:solidFill>
                <a:latin typeface="Comic Sans MS" pitchFamily="66" charset="0"/>
              </a:rPr>
              <a:t>de 1.100 afluentes </a:t>
            </a:r>
            <a:r>
              <a:rPr lang="pt-BR" sz="2800" dirty="0" err="1" smtClean="0">
                <a:solidFill>
                  <a:srgbClr val="FFFF00"/>
                </a:solidFill>
                <a:latin typeface="Comic Sans MS" pitchFamily="66" charset="0"/>
              </a:rPr>
              <a:t>principales</a:t>
            </a:r>
            <a:endParaRPr lang="pt-BR" sz="28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38" name="Text Box 3"/>
          <p:cNvSpPr txBox="1">
            <a:spLocks noChangeArrowheads="1"/>
          </p:cNvSpPr>
          <p:nvPr/>
        </p:nvSpPr>
        <p:spPr bwMode="auto">
          <a:xfrm>
            <a:off x="4140448" y="190381"/>
            <a:ext cx="498286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sz="3600" b="1" dirty="0" err="1" smtClean="0">
                <a:solidFill>
                  <a:srgbClr val="FF0000"/>
                </a:solidFill>
                <a:latin typeface="Comic Sans MS" pitchFamily="66" charset="0"/>
              </a:rPr>
              <a:t>Datos</a:t>
            </a:r>
            <a:r>
              <a:rPr lang="pt-BR" sz="3600" b="1" dirty="0" smtClean="0">
                <a:solidFill>
                  <a:srgbClr val="FF0000"/>
                </a:solidFill>
                <a:latin typeface="Comic Sans MS" pitchFamily="66" charset="0"/>
              </a:rPr>
              <a:t> hidrográficos</a:t>
            </a:r>
            <a:endParaRPr lang="pt-PT" sz="36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9" name="18 Rectángulo"/>
          <p:cNvSpPr/>
          <p:nvPr/>
        </p:nvSpPr>
        <p:spPr>
          <a:xfrm>
            <a:off x="671766" y="2924944"/>
            <a:ext cx="526891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BR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 algn="ctr"/>
            <a:endParaRPr lang="pt-BR" dirty="0">
              <a:solidFill>
                <a:srgbClr val="FFFF00"/>
              </a:solidFill>
              <a:latin typeface="Comic Sans MS" pitchFamily="66" charset="0"/>
            </a:endParaRPr>
          </a:p>
          <a:p>
            <a:pPr algn="ctr"/>
            <a:endParaRPr lang="pt-BR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 algn="ctr"/>
            <a:endParaRPr lang="pt-BR" dirty="0">
              <a:solidFill>
                <a:srgbClr val="FFFF00"/>
              </a:solidFill>
              <a:latin typeface="Comic Sans MS" pitchFamily="66" charset="0"/>
            </a:endParaRPr>
          </a:p>
          <a:p>
            <a:pPr algn="ctr"/>
            <a:endParaRPr lang="pt-BR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 algn="ctr"/>
            <a:endParaRPr lang="pt-BR" dirty="0">
              <a:solidFill>
                <a:srgbClr val="FFFF00"/>
              </a:solidFill>
              <a:latin typeface="Comic Sans MS" pitchFamily="66" charset="0"/>
            </a:endParaRPr>
          </a:p>
          <a:p>
            <a:pPr algn="ctr"/>
            <a:r>
              <a:rPr lang="pt-BR" sz="2000" b="1" dirty="0" smtClean="0">
                <a:solidFill>
                  <a:srgbClr val="FFFF00"/>
                </a:solidFill>
                <a:latin typeface="Comic Sans MS" pitchFamily="66" charset="0"/>
              </a:rPr>
              <a:t>Extensão </a:t>
            </a:r>
            <a:r>
              <a:rPr lang="pt-BR" sz="2000" b="1" dirty="0">
                <a:solidFill>
                  <a:srgbClr val="FFFF00"/>
                </a:solidFill>
                <a:latin typeface="Comic Sans MS" pitchFamily="66" charset="0"/>
              </a:rPr>
              <a:t>do Rio Amazonas: 6.762 Km</a:t>
            </a:r>
            <a:br>
              <a:rPr lang="pt-BR" sz="2000" b="1" dirty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pt-BR" sz="2000" b="1" dirty="0">
                <a:solidFill>
                  <a:srgbClr val="FFFF00"/>
                </a:solidFill>
                <a:latin typeface="Comic Sans MS" pitchFamily="66" charset="0"/>
              </a:rPr>
              <a:t>(o rio Nilo = 6.671km)</a:t>
            </a:r>
          </a:p>
        </p:txBody>
      </p:sp>
    </p:spTree>
    <p:extLst>
      <p:ext uri="{BB962C8B-B14F-4D97-AF65-F5344CB8AC3E}">
        <p14:creationId xmlns:p14="http://schemas.microsoft.com/office/powerpoint/2010/main" val="40051897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4" grpId="0"/>
      <p:bldP spid="36" grpId="0"/>
      <p:bldP spid="3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100_594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179512" y="4638623"/>
            <a:ext cx="8888288" cy="224676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r"/>
            <a:r>
              <a:rPr lang="pt-BR" sz="2000" dirty="0" err="1" smtClean="0">
                <a:solidFill>
                  <a:schemeClr val="bg1"/>
                </a:solidFill>
                <a:latin typeface="Comic Sans MS" pitchFamily="66" charset="0"/>
              </a:rPr>
              <a:t>Desmercantilizar</a:t>
            </a:r>
            <a:r>
              <a:rPr lang="pt-BR" sz="20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</a:p>
          <a:p>
            <a:pPr marL="342900" indent="-342900" algn="r"/>
            <a:r>
              <a:rPr lang="pt-BR" sz="2000" dirty="0" err="1" smtClean="0">
                <a:solidFill>
                  <a:schemeClr val="bg1"/>
                </a:solidFill>
                <a:latin typeface="Comic Sans MS" pitchFamily="66" charset="0"/>
              </a:rPr>
              <a:t>la</a:t>
            </a:r>
            <a:r>
              <a:rPr lang="pt-BR" sz="20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pt-BR" sz="2000" dirty="0" err="1" smtClean="0">
                <a:solidFill>
                  <a:schemeClr val="bg1"/>
                </a:solidFill>
                <a:latin typeface="Comic Sans MS" pitchFamily="66" charset="0"/>
              </a:rPr>
              <a:t>realidad</a:t>
            </a:r>
            <a:r>
              <a:rPr lang="pt-BR" sz="2000" dirty="0" smtClean="0">
                <a:solidFill>
                  <a:schemeClr val="bg1"/>
                </a:solidFill>
                <a:latin typeface="Comic Sans MS" pitchFamily="66" charset="0"/>
              </a:rPr>
              <a:t>!</a:t>
            </a:r>
          </a:p>
          <a:p>
            <a:pPr marL="342900" indent="-342900" algn="r"/>
            <a:r>
              <a:rPr lang="pt-BR" sz="2000" dirty="0" err="1" smtClean="0">
                <a:solidFill>
                  <a:schemeClr val="bg1"/>
                </a:solidFill>
                <a:latin typeface="Comic Sans MS" pitchFamily="66" charset="0"/>
              </a:rPr>
              <a:t>Nadie</a:t>
            </a:r>
            <a:r>
              <a:rPr lang="pt-BR" sz="20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pt-BR" sz="2000" dirty="0" err="1" smtClean="0">
                <a:solidFill>
                  <a:schemeClr val="bg1"/>
                </a:solidFill>
                <a:latin typeface="Comic Sans MS" pitchFamily="66" charset="0"/>
              </a:rPr>
              <a:t>puede</a:t>
            </a:r>
            <a:r>
              <a:rPr lang="pt-BR" sz="20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endParaRPr lang="pt-BR" sz="2000" dirty="0">
              <a:solidFill>
                <a:schemeClr val="bg1"/>
              </a:solidFill>
              <a:latin typeface="Comic Sans MS" pitchFamily="66" charset="0"/>
            </a:endParaRPr>
          </a:p>
          <a:p>
            <a:pPr marL="342900" indent="-342900" algn="r"/>
            <a:r>
              <a:rPr lang="pt-BR" sz="2000" dirty="0">
                <a:solidFill>
                  <a:schemeClr val="bg1"/>
                </a:solidFill>
                <a:latin typeface="Comic Sans MS" pitchFamily="66" charset="0"/>
              </a:rPr>
              <a:t>privatizar </a:t>
            </a:r>
            <a:r>
              <a:rPr lang="pt-BR" sz="2000" dirty="0" err="1" smtClean="0">
                <a:solidFill>
                  <a:schemeClr val="bg1"/>
                </a:solidFill>
                <a:latin typeface="Comic Sans MS" pitchFamily="66" charset="0"/>
              </a:rPr>
              <a:t>ni</a:t>
            </a:r>
            <a:endParaRPr lang="pt-BR" sz="2000" dirty="0">
              <a:solidFill>
                <a:schemeClr val="bg1"/>
              </a:solidFill>
              <a:latin typeface="Comic Sans MS" pitchFamily="66" charset="0"/>
            </a:endParaRPr>
          </a:p>
          <a:p>
            <a:pPr marL="342900" indent="-342900" algn="r"/>
            <a:r>
              <a:rPr lang="pt-BR" sz="2000" dirty="0">
                <a:solidFill>
                  <a:schemeClr val="bg1"/>
                </a:solidFill>
                <a:latin typeface="Comic Sans MS" pitchFamily="66" charset="0"/>
              </a:rPr>
              <a:t>mercantilizar </a:t>
            </a:r>
            <a:br>
              <a:rPr lang="pt-BR" sz="2000" dirty="0">
                <a:solidFill>
                  <a:schemeClr val="bg1"/>
                </a:solidFill>
                <a:latin typeface="Comic Sans MS" pitchFamily="66" charset="0"/>
              </a:rPr>
            </a:br>
            <a:r>
              <a:rPr lang="pt-BR" sz="2000" dirty="0" err="1" smtClean="0">
                <a:solidFill>
                  <a:schemeClr val="bg1"/>
                </a:solidFill>
                <a:latin typeface="Comic Sans MS" pitchFamily="66" charset="0"/>
              </a:rPr>
              <a:t>el</a:t>
            </a:r>
            <a:r>
              <a:rPr lang="pt-BR" sz="20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pt-BR" sz="2000" dirty="0">
                <a:solidFill>
                  <a:schemeClr val="bg1"/>
                </a:solidFill>
                <a:latin typeface="Comic Sans MS" pitchFamily="66" charset="0"/>
              </a:rPr>
              <a:t>Sol, </a:t>
            </a:r>
            <a:r>
              <a:rPr lang="pt-BR" sz="2000" dirty="0" err="1" smtClean="0">
                <a:solidFill>
                  <a:schemeClr val="bg1"/>
                </a:solidFill>
                <a:latin typeface="Comic Sans MS" pitchFamily="66" charset="0"/>
              </a:rPr>
              <a:t>la</a:t>
            </a:r>
            <a:r>
              <a:rPr lang="pt-BR" sz="20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pt-BR" sz="2000" dirty="0" err="1" smtClean="0">
                <a:solidFill>
                  <a:schemeClr val="bg1"/>
                </a:solidFill>
                <a:latin typeface="Comic Sans MS" pitchFamily="66" charset="0"/>
              </a:rPr>
              <a:t>Tierra</a:t>
            </a:r>
            <a:r>
              <a:rPr lang="pt-BR" sz="2000" dirty="0">
                <a:solidFill>
                  <a:schemeClr val="bg1"/>
                </a:solidFill>
                <a:latin typeface="Comic Sans MS" pitchFamily="66" charset="0"/>
              </a:rPr>
              <a:t>, </a:t>
            </a:r>
          </a:p>
          <a:p>
            <a:pPr marL="342900" indent="-342900" algn="r"/>
            <a:r>
              <a:rPr lang="pt-BR" sz="2000" dirty="0" err="1" smtClean="0">
                <a:solidFill>
                  <a:schemeClr val="bg1"/>
                </a:solidFill>
                <a:latin typeface="Comic Sans MS" pitchFamily="66" charset="0"/>
              </a:rPr>
              <a:t>el</a:t>
            </a:r>
            <a:r>
              <a:rPr lang="pt-BR" sz="20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pt-BR" sz="2000" dirty="0">
                <a:solidFill>
                  <a:schemeClr val="bg1"/>
                </a:solidFill>
                <a:latin typeface="Comic Sans MS" pitchFamily="66" charset="0"/>
              </a:rPr>
              <a:t>Água, </a:t>
            </a:r>
            <a:r>
              <a:rPr lang="pt-BR" sz="2000" dirty="0" err="1" smtClean="0">
                <a:solidFill>
                  <a:schemeClr val="bg1"/>
                </a:solidFill>
                <a:latin typeface="Comic Sans MS" pitchFamily="66" charset="0"/>
              </a:rPr>
              <a:t>el</a:t>
            </a:r>
            <a:r>
              <a:rPr lang="pt-BR" sz="2000" dirty="0" smtClean="0">
                <a:solidFill>
                  <a:schemeClr val="bg1"/>
                </a:solidFill>
                <a:latin typeface="Comic Sans MS" pitchFamily="66" charset="0"/>
              </a:rPr>
              <a:t> Aire</a:t>
            </a:r>
            <a:endParaRPr lang="pt-BR" sz="20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48132" name="Rectangle 2"/>
          <p:cNvSpPr>
            <a:spLocks/>
          </p:cNvSpPr>
          <p:nvPr/>
        </p:nvSpPr>
        <p:spPr bwMode="auto">
          <a:xfrm>
            <a:off x="0" y="76200"/>
            <a:ext cx="9144000" cy="228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pt-BR" sz="3200" dirty="0" smtClean="0">
                <a:solidFill>
                  <a:srgbClr val="FFFF00"/>
                </a:solidFill>
                <a:latin typeface="Calibri" pitchFamily="34" charset="0"/>
              </a:rPr>
              <a:t>“La </a:t>
            </a:r>
            <a:r>
              <a:rPr lang="pt-BR" sz="3200" dirty="0" err="1" smtClean="0">
                <a:solidFill>
                  <a:srgbClr val="FFFF00"/>
                </a:solidFill>
                <a:latin typeface="Calibri" pitchFamily="34" charset="0"/>
              </a:rPr>
              <a:t>naturaleza</a:t>
            </a:r>
            <a:r>
              <a:rPr lang="pt-BR" sz="3200" dirty="0" smtClean="0">
                <a:solidFill>
                  <a:srgbClr val="FFFF00"/>
                </a:solidFill>
                <a:latin typeface="Calibri" pitchFamily="34" charset="0"/>
              </a:rPr>
              <a:t> </a:t>
            </a:r>
            <a:r>
              <a:rPr lang="pt-BR" sz="3200" dirty="0" err="1" smtClean="0">
                <a:solidFill>
                  <a:srgbClr val="FFFF00"/>
                </a:solidFill>
                <a:latin typeface="Calibri" pitchFamily="34" charset="0"/>
              </a:rPr>
              <a:t>fue</a:t>
            </a:r>
            <a:r>
              <a:rPr lang="pt-BR" sz="3200" dirty="0" smtClean="0">
                <a:solidFill>
                  <a:srgbClr val="FFFF00"/>
                </a:solidFill>
                <a:latin typeface="Calibri" pitchFamily="34" charset="0"/>
              </a:rPr>
              <a:t> y continua </a:t>
            </a:r>
            <a:r>
              <a:rPr lang="pt-BR" sz="3200" dirty="0" err="1" smtClean="0">
                <a:solidFill>
                  <a:srgbClr val="FFFF00"/>
                </a:solidFill>
                <a:latin typeface="Calibri" pitchFamily="34" charset="0"/>
              </a:rPr>
              <a:t>siendo</a:t>
            </a:r>
            <a:r>
              <a:rPr lang="pt-BR" sz="3200" dirty="0" smtClean="0">
                <a:solidFill>
                  <a:srgbClr val="FFFF00"/>
                </a:solidFill>
                <a:latin typeface="Calibri" pitchFamily="34" charset="0"/>
              </a:rPr>
              <a:t> </a:t>
            </a:r>
            <a:r>
              <a:rPr lang="pt-BR" sz="3200" dirty="0" err="1" smtClean="0">
                <a:solidFill>
                  <a:srgbClr val="FFFF00"/>
                </a:solidFill>
                <a:latin typeface="Calibri" pitchFamily="34" charset="0"/>
              </a:rPr>
              <a:t>agregida</a:t>
            </a:r>
            <a:r>
              <a:rPr lang="pt-BR" sz="3200" dirty="0" smtClean="0">
                <a:solidFill>
                  <a:srgbClr val="FFFF00"/>
                </a:solidFill>
                <a:latin typeface="Calibri" pitchFamily="34" charset="0"/>
              </a:rPr>
              <a:t>. La </a:t>
            </a:r>
            <a:r>
              <a:rPr lang="pt-BR" sz="3200" dirty="0" err="1" smtClean="0">
                <a:solidFill>
                  <a:srgbClr val="FFFF00"/>
                </a:solidFill>
                <a:latin typeface="Calibri" pitchFamily="34" charset="0"/>
              </a:rPr>
              <a:t>tierra</a:t>
            </a:r>
            <a:r>
              <a:rPr lang="pt-BR" sz="3200" dirty="0" smtClean="0">
                <a:solidFill>
                  <a:srgbClr val="FFFF00"/>
                </a:solidFill>
                <a:latin typeface="Calibri" pitchFamily="34" charset="0"/>
              </a:rPr>
              <a:t> </a:t>
            </a:r>
            <a:r>
              <a:rPr lang="pt-BR" sz="3200" dirty="0" err="1" smtClean="0">
                <a:solidFill>
                  <a:srgbClr val="FFFF00"/>
                </a:solidFill>
                <a:latin typeface="Calibri" pitchFamily="34" charset="0"/>
              </a:rPr>
              <a:t>due</a:t>
            </a:r>
            <a:r>
              <a:rPr lang="pt-BR" sz="3200" dirty="0" smtClean="0">
                <a:solidFill>
                  <a:srgbClr val="FFFF00"/>
                </a:solidFill>
                <a:latin typeface="Calibri" pitchFamily="34" charset="0"/>
              </a:rPr>
              <a:t> depredada. </a:t>
            </a:r>
            <a:r>
              <a:rPr lang="pt-BR" sz="3200" dirty="0" err="1" smtClean="0">
                <a:solidFill>
                  <a:srgbClr val="FFFF00"/>
                </a:solidFill>
                <a:latin typeface="Calibri" pitchFamily="34" charset="0"/>
              </a:rPr>
              <a:t>Las</a:t>
            </a:r>
            <a:r>
              <a:rPr lang="pt-BR" sz="3200" dirty="0" smtClean="0">
                <a:solidFill>
                  <a:srgbClr val="FFFF00"/>
                </a:solidFill>
                <a:latin typeface="Calibri" pitchFamily="34" charset="0"/>
              </a:rPr>
              <a:t> aguas </a:t>
            </a:r>
            <a:r>
              <a:rPr lang="pt-BR" sz="3200" dirty="0" err="1" smtClean="0">
                <a:solidFill>
                  <a:srgbClr val="FFFF00"/>
                </a:solidFill>
                <a:latin typeface="Calibri" pitchFamily="34" charset="0"/>
              </a:rPr>
              <a:t>están</a:t>
            </a:r>
            <a:r>
              <a:rPr lang="pt-BR" sz="3200" dirty="0" smtClean="0">
                <a:solidFill>
                  <a:srgbClr val="FFFF00"/>
                </a:solidFill>
                <a:latin typeface="Calibri" pitchFamily="34" charset="0"/>
              </a:rPr>
              <a:t> </a:t>
            </a:r>
            <a:r>
              <a:rPr lang="pt-BR" sz="3200" dirty="0" err="1" smtClean="0">
                <a:solidFill>
                  <a:srgbClr val="FFFF00"/>
                </a:solidFill>
                <a:latin typeface="Calibri" pitchFamily="34" charset="0"/>
              </a:rPr>
              <a:t>siendo</a:t>
            </a:r>
            <a:r>
              <a:rPr lang="pt-BR" sz="3200" dirty="0" smtClean="0">
                <a:solidFill>
                  <a:srgbClr val="FFFF00"/>
                </a:solidFill>
                <a:latin typeface="Calibri" pitchFamily="34" charset="0"/>
              </a:rPr>
              <a:t> tratadas como si </a:t>
            </a:r>
            <a:r>
              <a:rPr lang="pt-BR" sz="3200" dirty="0" err="1" smtClean="0">
                <a:solidFill>
                  <a:srgbClr val="FFFF00"/>
                </a:solidFill>
                <a:latin typeface="Calibri" pitchFamily="34" charset="0"/>
              </a:rPr>
              <a:t>fuera</a:t>
            </a:r>
            <a:r>
              <a:rPr lang="pt-BR" sz="3200" dirty="0" smtClean="0">
                <a:solidFill>
                  <a:srgbClr val="FFFF00"/>
                </a:solidFill>
                <a:latin typeface="Calibri" pitchFamily="34" charset="0"/>
              </a:rPr>
              <a:t> una mercancia </a:t>
            </a:r>
            <a:r>
              <a:rPr lang="pt-BR" sz="3200" dirty="0" err="1" smtClean="0">
                <a:solidFill>
                  <a:srgbClr val="FFFF00"/>
                </a:solidFill>
                <a:latin typeface="Calibri" pitchFamily="34" charset="0"/>
              </a:rPr>
              <a:t>negociable</a:t>
            </a:r>
            <a:r>
              <a:rPr lang="pt-BR" sz="3200" dirty="0" smtClean="0">
                <a:solidFill>
                  <a:srgbClr val="FFFF00"/>
                </a:solidFill>
                <a:latin typeface="Calibri" pitchFamily="34" charset="0"/>
              </a:rPr>
              <a:t> por </a:t>
            </a:r>
            <a:r>
              <a:rPr lang="pt-BR" sz="3200" dirty="0" err="1" smtClean="0">
                <a:solidFill>
                  <a:srgbClr val="FFFF00"/>
                </a:solidFill>
                <a:latin typeface="Calibri" pitchFamily="34" charset="0"/>
              </a:rPr>
              <a:t>las</a:t>
            </a:r>
            <a:r>
              <a:rPr lang="pt-BR" sz="3200" dirty="0" smtClean="0">
                <a:solidFill>
                  <a:srgbClr val="FFFF00"/>
                </a:solidFill>
                <a:latin typeface="Calibri" pitchFamily="34" charset="0"/>
              </a:rPr>
              <a:t> empresas, más </a:t>
            </a:r>
            <a:r>
              <a:rPr lang="pt-BR" sz="3200" dirty="0" err="1" smtClean="0">
                <a:solidFill>
                  <a:srgbClr val="FFFF00"/>
                </a:solidFill>
                <a:latin typeface="Calibri" pitchFamily="34" charset="0"/>
              </a:rPr>
              <a:t>allá</a:t>
            </a:r>
            <a:r>
              <a:rPr lang="pt-BR" sz="3200" dirty="0" smtClean="0">
                <a:solidFill>
                  <a:srgbClr val="FFFF00"/>
                </a:solidFill>
                <a:latin typeface="Calibri" pitchFamily="34" charset="0"/>
              </a:rPr>
              <a:t> de </a:t>
            </a:r>
            <a:r>
              <a:rPr lang="pt-BR" sz="3200" dirty="0" err="1" smtClean="0">
                <a:solidFill>
                  <a:srgbClr val="FFFF00"/>
                </a:solidFill>
                <a:latin typeface="Calibri" pitchFamily="34" charset="0"/>
              </a:rPr>
              <a:t>haber</a:t>
            </a:r>
            <a:r>
              <a:rPr lang="pt-BR" sz="3200" dirty="0" smtClean="0">
                <a:solidFill>
                  <a:srgbClr val="FFFF00"/>
                </a:solidFill>
                <a:latin typeface="Calibri" pitchFamily="34" charset="0"/>
              </a:rPr>
              <a:t> sido transformadas </a:t>
            </a:r>
            <a:r>
              <a:rPr lang="pt-BR" sz="3200" dirty="0" err="1" smtClean="0">
                <a:solidFill>
                  <a:srgbClr val="FFFF00"/>
                </a:solidFill>
                <a:latin typeface="Calibri" pitchFamily="34" charset="0"/>
              </a:rPr>
              <a:t>en</a:t>
            </a:r>
            <a:r>
              <a:rPr lang="pt-BR" sz="3200" dirty="0" smtClean="0">
                <a:solidFill>
                  <a:srgbClr val="FFFF00"/>
                </a:solidFill>
                <a:latin typeface="Calibri" pitchFamily="34" charset="0"/>
              </a:rPr>
              <a:t> </a:t>
            </a:r>
            <a:r>
              <a:rPr lang="pt-BR" sz="3200" dirty="0" err="1" smtClean="0">
                <a:solidFill>
                  <a:srgbClr val="FFFF00"/>
                </a:solidFill>
                <a:latin typeface="Calibri" pitchFamily="34" charset="0"/>
              </a:rPr>
              <a:t>un</a:t>
            </a:r>
            <a:r>
              <a:rPr lang="pt-BR" sz="3200" dirty="0" smtClean="0">
                <a:solidFill>
                  <a:srgbClr val="FFFF00"/>
                </a:solidFill>
                <a:latin typeface="Calibri" pitchFamily="34" charset="0"/>
              </a:rPr>
              <a:t> </a:t>
            </a:r>
            <a:r>
              <a:rPr lang="pt-BR" sz="3200" dirty="0" err="1" smtClean="0">
                <a:solidFill>
                  <a:srgbClr val="FFFF00"/>
                </a:solidFill>
                <a:latin typeface="Calibri" pitchFamily="34" charset="0"/>
              </a:rPr>
              <a:t>bien</a:t>
            </a:r>
            <a:r>
              <a:rPr lang="pt-BR" sz="3200" dirty="0" smtClean="0">
                <a:solidFill>
                  <a:srgbClr val="FFFF00"/>
                </a:solidFill>
                <a:latin typeface="Calibri" pitchFamily="34" charset="0"/>
              </a:rPr>
              <a:t> disputado por </a:t>
            </a:r>
            <a:r>
              <a:rPr lang="pt-BR" sz="3200" dirty="0" err="1" smtClean="0">
                <a:solidFill>
                  <a:srgbClr val="FFFF00"/>
                </a:solidFill>
                <a:latin typeface="Calibri" pitchFamily="34" charset="0"/>
              </a:rPr>
              <a:t>las</a:t>
            </a:r>
            <a:r>
              <a:rPr lang="pt-BR" sz="3200" dirty="0" smtClean="0">
                <a:solidFill>
                  <a:srgbClr val="FFFF00"/>
                </a:solidFill>
                <a:latin typeface="Calibri" pitchFamily="34" charset="0"/>
              </a:rPr>
              <a:t> grandes potencias.”(</a:t>
            </a:r>
            <a:r>
              <a:rPr lang="pt-BR" sz="3200" dirty="0">
                <a:solidFill>
                  <a:srgbClr val="FFFF00"/>
                </a:solidFill>
                <a:latin typeface="Calibri" pitchFamily="34" charset="0"/>
              </a:rPr>
              <a:t>DA </a:t>
            </a:r>
            <a:r>
              <a:rPr lang="pt-BR" sz="3200" dirty="0" smtClean="0">
                <a:solidFill>
                  <a:srgbClr val="FFFF00"/>
                </a:solidFill>
                <a:latin typeface="Calibri" pitchFamily="34" charset="0"/>
              </a:rPr>
              <a:t>84)</a:t>
            </a:r>
            <a:endParaRPr lang="pt-BR" sz="3200" dirty="0">
              <a:solidFill>
                <a:srgbClr val="FFFF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fig12"/>
          <p:cNvPicPr>
            <a:picLocks noChangeAspect="1" noChangeArrowheads="1"/>
          </p:cNvPicPr>
          <p:nvPr/>
        </p:nvPicPr>
        <p:blipFill>
          <a:blip r:embed="rId3" cstate="print"/>
          <a:srcRect l="819" r="-819" b="4654"/>
          <a:stretch>
            <a:fillRect/>
          </a:stretch>
        </p:blipFill>
        <p:spPr bwMode="auto">
          <a:xfrm>
            <a:off x="0" y="614371"/>
            <a:ext cx="9296400" cy="624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1600200" y="1066800"/>
            <a:ext cx="8300392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pt-BR" sz="2800" dirty="0" smtClean="0">
                <a:solidFill>
                  <a:srgbClr val="00FF00"/>
                </a:solidFill>
                <a:latin typeface="Comic Sans MS" pitchFamily="66" charset="0"/>
              </a:rPr>
              <a:t>+ </a:t>
            </a:r>
            <a:r>
              <a:rPr lang="pt-BR" sz="2800" dirty="0" err="1" smtClean="0">
                <a:solidFill>
                  <a:srgbClr val="00FF00"/>
                </a:solidFill>
                <a:latin typeface="Comic Sans MS" pitchFamily="66" charset="0"/>
              </a:rPr>
              <a:t>Población</a:t>
            </a:r>
            <a:r>
              <a:rPr lang="pt-BR" sz="2800" dirty="0" smtClean="0">
                <a:solidFill>
                  <a:srgbClr val="00FF00"/>
                </a:solidFill>
                <a:latin typeface="Comic Sans MS" pitchFamily="66" charset="0"/>
              </a:rPr>
              <a:t> amazônica total: </a:t>
            </a:r>
            <a:r>
              <a:rPr lang="pt-BR" sz="2800" dirty="0" smtClean="0">
                <a:solidFill>
                  <a:srgbClr val="FFFF00"/>
                </a:solidFill>
                <a:latin typeface="Comic Sans MS" pitchFamily="66" charset="0"/>
              </a:rPr>
              <a:t>33 </a:t>
            </a:r>
            <a:r>
              <a:rPr lang="pt-BR" sz="2800" dirty="0" err="1" smtClean="0">
                <a:solidFill>
                  <a:srgbClr val="FFFF00"/>
                </a:solidFill>
                <a:latin typeface="Comic Sans MS" pitchFamily="66" charset="0"/>
              </a:rPr>
              <a:t>Millones</a:t>
            </a:r>
            <a:r>
              <a:rPr lang="pt-BR" sz="2800" dirty="0" smtClean="0">
                <a:solidFill>
                  <a:srgbClr val="FFFF00"/>
                </a:solidFill>
                <a:latin typeface="Comic Sans MS" pitchFamily="66" charset="0"/>
              </a:rPr>
              <a:t>.</a:t>
            </a:r>
            <a:br>
              <a:rPr lang="pt-BR" sz="2800" dirty="0" smtClean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pt-BR" sz="2800" dirty="0" smtClean="0">
                <a:solidFill>
                  <a:srgbClr val="FFFF00"/>
                </a:solidFill>
                <a:latin typeface="Comic Sans MS" pitchFamily="66" charset="0"/>
              </a:rPr>
              <a:t>(O 70% es urbana y 30% rural)</a:t>
            </a:r>
          </a:p>
          <a:p>
            <a:pPr algn="l"/>
            <a:r>
              <a:rPr lang="pt-BR" sz="2800" dirty="0" smtClean="0">
                <a:solidFill>
                  <a:srgbClr val="00FF00"/>
                </a:solidFill>
                <a:latin typeface="Comic Sans MS" pitchFamily="66" charset="0"/>
                <a:cs typeface="Arial" charset="0"/>
              </a:rPr>
              <a:t>+ </a:t>
            </a:r>
            <a:r>
              <a:rPr lang="pt-BR" sz="2800" dirty="0" err="1" smtClean="0">
                <a:solidFill>
                  <a:srgbClr val="00FF00"/>
                </a:solidFill>
                <a:latin typeface="Comic Sans MS" pitchFamily="66" charset="0"/>
                <a:cs typeface="Arial" charset="0"/>
              </a:rPr>
              <a:t>Pobloación</a:t>
            </a:r>
            <a:r>
              <a:rPr lang="pt-BR" sz="2800" dirty="0" smtClean="0">
                <a:solidFill>
                  <a:srgbClr val="00FF00"/>
                </a:solidFill>
                <a:latin typeface="Comic Sans MS" pitchFamily="66" charset="0"/>
                <a:cs typeface="Arial" charset="0"/>
              </a:rPr>
              <a:t> Indígena:</a:t>
            </a:r>
            <a:r>
              <a:rPr lang="pt-BR" sz="2800" dirty="0" smtClean="0">
                <a:solidFill>
                  <a:srgbClr val="FFFF00"/>
                </a:solidFill>
                <a:latin typeface="Comic Sans MS" pitchFamily="66" charset="0"/>
                <a:cs typeface="Arial" charset="0"/>
              </a:rPr>
              <a:t> 3 </a:t>
            </a:r>
            <a:r>
              <a:rPr lang="pt-BR" sz="2800" dirty="0" err="1" smtClean="0">
                <a:solidFill>
                  <a:srgbClr val="FFFF00"/>
                </a:solidFill>
                <a:latin typeface="Comic Sans MS" pitchFamily="66" charset="0"/>
                <a:cs typeface="Arial" charset="0"/>
              </a:rPr>
              <a:t>millones</a:t>
            </a:r>
            <a:r>
              <a:rPr lang="pt-BR" sz="2800" dirty="0" smtClean="0">
                <a:solidFill>
                  <a:srgbClr val="FFFF00"/>
                </a:solidFill>
                <a:latin typeface="Comic Sans MS" pitchFamily="66" charset="0"/>
                <a:cs typeface="Arial" charset="0"/>
              </a:rPr>
              <a:t>.</a:t>
            </a:r>
          </a:p>
          <a:p>
            <a:pPr algn="l"/>
            <a:r>
              <a:rPr lang="pt-BR" sz="2800" dirty="0" smtClean="0">
                <a:solidFill>
                  <a:srgbClr val="00FF00"/>
                </a:solidFill>
                <a:latin typeface="Comic Sans MS" pitchFamily="66" charset="0"/>
                <a:cs typeface="Arial" charset="0"/>
              </a:rPr>
              <a:t>   </a:t>
            </a:r>
            <a:r>
              <a:rPr lang="pt-BR" sz="2800" dirty="0" err="1" smtClean="0">
                <a:solidFill>
                  <a:srgbClr val="00FF00"/>
                </a:solidFill>
                <a:latin typeface="Comic Sans MS" pitchFamily="66" charset="0"/>
                <a:cs typeface="Arial" charset="0"/>
              </a:rPr>
              <a:t>Pueblos</a:t>
            </a:r>
            <a:r>
              <a:rPr lang="pt-BR" sz="2800" dirty="0" smtClean="0">
                <a:solidFill>
                  <a:srgbClr val="00FF00"/>
                </a:solidFill>
                <a:latin typeface="Comic Sans MS" pitchFamily="66" charset="0"/>
                <a:cs typeface="Arial" charset="0"/>
              </a:rPr>
              <a:t> Indígenas:</a:t>
            </a:r>
            <a:r>
              <a:rPr lang="pt-BR" sz="2800" dirty="0" smtClean="0">
                <a:solidFill>
                  <a:srgbClr val="FFFF00"/>
                </a:solidFill>
                <a:latin typeface="Comic Sans MS" pitchFamily="66" charset="0"/>
                <a:cs typeface="Arial" charset="0"/>
              </a:rPr>
              <a:t> 385</a:t>
            </a:r>
          </a:p>
          <a:p>
            <a:pPr algn="l"/>
            <a:r>
              <a:rPr lang="pt-BR" sz="2800" dirty="0" smtClean="0">
                <a:solidFill>
                  <a:srgbClr val="00FF00"/>
                </a:solidFill>
                <a:latin typeface="Comic Sans MS" pitchFamily="66" charset="0"/>
                <a:cs typeface="Arial" charset="0"/>
              </a:rPr>
              <a:t>   </a:t>
            </a:r>
            <a:r>
              <a:rPr lang="pt-BR" sz="2800" dirty="0" err="1" smtClean="0">
                <a:solidFill>
                  <a:srgbClr val="00FF00"/>
                </a:solidFill>
                <a:latin typeface="Comic Sans MS" pitchFamily="66" charset="0"/>
                <a:cs typeface="Arial" charset="0"/>
              </a:rPr>
              <a:t>Lenguas</a:t>
            </a:r>
            <a:r>
              <a:rPr lang="pt-BR" sz="2800" dirty="0" smtClean="0">
                <a:solidFill>
                  <a:srgbClr val="00FF00"/>
                </a:solidFill>
                <a:latin typeface="Comic Sans MS" pitchFamily="66" charset="0"/>
                <a:cs typeface="Arial" charset="0"/>
              </a:rPr>
              <a:t> </a:t>
            </a:r>
            <a:r>
              <a:rPr lang="pt-BR" sz="2800" dirty="0" err="1" smtClean="0">
                <a:solidFill>
                  <a:srgbClr val="00FF00"/>
                </a:solidFill>
                <a:latin typeface="Comic Sans MS" pitchFamily="66" charset="0"/>
                <a:cs typeface="Arial" charset="0"/>
              </a:rPr>
              <a:t>habladas</a:t>
            </a:r>
            <a:r>
              <a:rPr lang="pt-BR" sz="2800" dirty="0" smtClean="0">
                <a:solidFill>
                  <a:srgbClr val="00FF00"/>
                </a:solidFill>
                <a:latin typeface="Comic Sans MS" pitchFamily="66" charset="0"/>
                <a:cs typeface="Arial" charset="0"/>
              </a:rPr>
              <a:t>:</a:t>
            </a:r>
            <a:r>
              <a:rPr lang="pt-BR" sz="2800" dirty="0" smtClean="0">
                <a:solidFill>
                  <a:srgbClr val="FFFF00"/>
                </a:solidFill>
                <a:latin typeface="Comic Sans MS" pitchFamily="66" charset="0"/>
                <a:cs typeface="Arial" charset="0"/>
              </a:rPr>
              <a:t> 240</a:t>
            </a:r>
          </a:p>
          <a:p>
            <a:pPr algn="l"/>
            <a:r>
              <a:rPr lang="pt-BR" sz="2800" dirty="0" smtClean="0">
                <a:solidFill>
                  <a:srgbClr val="00FF00"/>
                </a:solidFill>
                <a:latin typeface="Comic Sans MS" pitchFamily="66" charset="0"/>
                <a:cs typeface="Arial" charset="0"/>
              </a:rPr>
              <a:t>   Famílias </a:t>
            </a:r>
            <a:r>
              <a:rPr lang="pt-BR" sz="2800" dirty="0" err="1" smtClean="0">
                <a:solidFill>
                  <a:srgbClr val="00FF00"/>
                </a:solidFill>
                <a:latin typeface="Comic Sans MS" pitchFamily="66" charset="0"/>
                <a:cs typeface="Arial" charset="0"/>
              </a:rPr>
              <a:t>lingüísticas</a:t>
            </a:r>
            <a:r>
              <a:rPr lang="pt-BR" sz="2800" dirty="0" smtClean="0">
                <a:solidFill>
                  <a:srgbClr val="00FF00"/>
                </a:solidFill>
                <a:latin typeface="Comic Sans MS" pitchFamily="66" charset="0"/>
                <a:cs typeface="Arial" charset="0"/>
              </a:rPr>
              <a:t>:</a:t>
            </a:r>
            <a:r>
              <a:rPr lang="pt-BR" sz="2800" dirty="0" smtClean="0">
                <a:solidFill>
                  <a:srgbClr val="FFFF00"/>
                </a:solidFill>
                <a:latin typeface="Comic Sans MS" pitchFamily="66" charset="0"/>
                <a:cs typeface="Arial" charset="0"/>
              </a:rPr>
              <a:t> 49</a:t>
            </a:r>
          </a:p>
          <a:p>
            <a:endParaRPr lang="pt-BR" sz="2800" dirty="0" smtClean="0">
              <a:solidFill>
                <a:srgbClr val="FFFF00"/>
              </a:solidFill>
              <a:latin typeface="Comic Sans MS" pitchFamily="66" charset="0"/>
              <a:cs typeface="Arial" charset="0"/>
            </a:endParaRPr>
          </a:p>
          <a:p>
            <a:r>
              <a:rPr lang="pt-BR" sz="2800" dirty="0" err="1" smtClean="0">
                <a:solidFill>
                  <a:srgbClr val="FFFF00"/>
                </a:solidFill>
                <a:latin typeface="Comic Sans MS" pitchFamily="66" charset="0"/>
                <a:cs typeface="Arial" charset="0"/>
              </a:rPr>
              <a:t>Riberiños</a:t>
            </a:r>
            <a:r>
              <a:rPr lang="pt-BR" sz="2800" dirty="0" smtClean="0">
                <a:solidFill>
                  <a:srgbClr val="FFFF00"/>
                </a:solidFill>
                <a:latin typeface="Comic Sans MS" pitchFamily="66" charset="0"/>
                <a:cs typeface="Arial" charset="0"/>
              </a:rPr>
              <a:t>   ----   </a:t>
            </a:r>
            <a:r>
              <a:rPr lang="pt-BR" sz="2800" dirty="0">
                <a:solidFill>
                  <a:srgbClr val="FFFF00"/>
                </a:solidFill>
                <a:latin typeface="Comic Sans MS" pitchFamily="66" charset="0"/>
                <a:cs typeface="Arial" charset="0"/>
              </a:rPr>
              <a:t>Quilombolas </a:t>
            </a:r>
            <a:br>
              <a:rPr lang="pt-BR" sz="2800" dirty="0">
                <a:solidFill>
                  <a:srgbClr val="FFFF00"/>
                </a:solidFill>
                <a:latin typeface="Comic Sans MS" pitchFamily="66" charset="0"/>
                <a:cs typeface="Arial" charset="0"/>
              </a:rPr>
            </a:br>
            <a:r>
              <a:rPr lang="pt-BR" sz="2800" dirty="0" smtClean="0">
                <a:solidFill>
                  <a:srgbClr val="FFFF00"/>
                </a:solidFill>
                <a:latin typeface="Comic Sans MS" pitchFamily="66" charset="0"/>
                <a:cs typeface="Arial" charset="0"/>
              </a:rPr>
              <a:t>                            e “Caboclos”</a:t>
            </a:r>
            <a:endParaRPr lang="pt-BR" sz="2800" dirty="0">
              <a:solidFill>
                <a:srgbClr val="FFFF00"/>
              </a:solidFill>
              <a:latin typeface="Comic Sans MS" pitchFamily="66" charset="0"/>
              <a:cs typeface="Arial" charset="0"/>
            </a:endParaRPr>
          </a:p>
          <a:p>
            <a:endParaRPr lang="pt-BR" sz="2800" dirty="0">
              <a:solidFill>
                <a:srgbClr val="FFFF00"/>
              </a:solidFill>
              <a:latin typeface="Comic Sans MS" pitchFamily="66" charset="0"/>
              <a:cs typeface="Arial" charset="0"/>
            </a:endParaRPr>
          </a:p>
          <a:p>
            <a:pPr algn="l"/>
            <a:r>
              <a:rPr lang="pt-BR" sz="2800" dirty="0" smtClean="0">
                <a:solidFill>
                  <a:srgbClr val="FFFF00"/>
                </a:solidFill>
                <a:latin typeface="Comic Sans MS" pitchFamily="66" charset="0"/>
                <a:cs typeface="Arial" charset="0"/>
              </a:rPr>
              <a:t/>
            </a:r>
            <a:br>
              <a:rPr lang="pt-BR" sz="2800" dirty="0" smtClean="0">
                <a:solidFill>
                  <a:srgbClr val="FFFF00"/>
                </a:solidFill>
                <a:latin typeface="Comic Sans MS" pitchFamily="66" charset="0"/>
                <a:cs typeface="Arial" charset="0"/>
              </a:rPr>
            </a:br>
            <a:r>
              <a:rPr lang="pt-BR" sz="2800" dirty="0" smtClean="0">
                <a:solidFill>
                  <a:srgbClr val="FFFF00"/>
                </a:solidFill>
                <a:latin typeface="Comic Sans MS" pitchFamily="66" charset="0"/>
                <a:cs typeface="Arial" charset="0"/>
              </a:rPr>
              <a:t> </a:t>
            </a:r>
            <a:endParaRPr lang="pt-BR" sz="2800" dirty="0">
              <a:solidFill>
                <a:srgbClr val="FFFF00"/>
              </a:solidFill>
              <a:latin typeface="Comic Sans MS" pitchFamily="66" charset="0"/>
              <a:cs typeface="Arial" charset="0"/>
            </a:endParaRPr>
          </a:p>
        </p:txBody>
      </p:sp>
      <p:sp>
        <p:nvSpPr>
          <p:cNvPr id="20484" name="Text Box 6"/>
          <p:cNvSpPr txBox="1">
            <a:spLocks noChangeArrowheads="1"/>
          </p:cNvSpPr>
          <p:nvPr/>
        </p:nvSpPr>
        <p:spPr bwMode="auto">
          <a:xfrm>
            <a:off x="0" y="24813"/>
            <a:ext cx="9144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800" b="1" dirty="0" err="1" smtClean="0">
                <a:solidFill>
                  <a:srgbClr val="FF0000"/>
                </a:solidFill>
                <a:latin typeface="Comic Sans MS" pitchFamily="66" charset="0"/>
                <a:cs typeface="Arial" charset="0"/>
              </a:rPr>
              <a:t>Población</a:t>
            </a:r>
            <a:r>
              <a:rPr lang="pt-BR" sz="2800" b="1" dirty="0" smtClean="0">
                <a:solidFill>
                  <a:srgbClr val="FF0000"/>
                </a:solidFill>
                <a:latin typeface="Comic Sans MS" pitchFamily="66" charset="0"/>
                <a:cs typeface="Arial" charset="0"/>
              </a:rPr>
              <a:t> Indígena em </a:t>
            </a:r>
            <a:r>
              <a:rPr lang="pt-BR" sz="2800" b="1" dirty="0" err="1" smtClean="0">
                <a:solidFill>
                  <a:srgbClr val="FF0000"/>
                </a:solidFill>
                <a:latin typeface="Comic Sans MS" pitchFamily="66" charset="0"/>
                <a:cs typeface="Arial" charset="0"/>
              </a:rPr>
              <a:t>la</a:t>
            </a:r>
            <a:r>
              <a:rPr lang="pt-BR" sz="2800" b="1" dirty="0" smtClean="0">
                <a:solidFill>
                  <a:srgbClr val="FF0000"/>
                </a:solidFill>
                <a:latin typeface="Comic Sans MS" pitchFamily="66" charset="0"/>
                <a:cs typeface="Arial" charset="0"/>
              </a:rPr>
              <a:t> </a:t>
            </a:r>
            <a:r>
              <a:rPr lang="pt-BR" sz="2800" b="1" dirty="0" err="1" smtClean="0">
                <a:solidFill>
                  <a:srgbClr val="FF0000"/>
                </a:solidFill>
                <a:latin typeface="Comic Sans MS" pitchFamily="66" charset="0"/>
                <a:cs typeface="Arial" charset="0"/>
              </a:rPr>
              <a:t>Amazonia</a:t>
            </a:r>
            <a:endParaRPr lang="pt-BR" sz="2800" b="1" dirty="0">
              <a:solidFill>
                <a:srgbClr val="FF66FF"/>
              </a:solidFill>
              <a:latin typeface="Comic Sans MS" pitchFamily="66" charset="0"/>
              <a:cs typeface="Arial" charset="0"/>
            </a:endParaRPr>
          </a:p>
        </p:txBody>
      </p:sp>
      <p:pic>
        <p:nvPicPr>
          <p:cNvPr id="20485" name="Picture 7" descr="Tapiris 0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981200"/>
            <a:ext cx="152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8" descr="ssuruaha 2 10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694121"/>
            <a:ext cx="1524000" cy="1411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9" descr="etnias_yagua_foto1 caaap"/>
          <p:cNvPicPr>
            <a:picLocks noChangeAspect="1" noChangeArrowheads="1"/>
          </p:cNvPicPr>
          <p:nvPr/>
        </p:nvPicPr>
        <p:blipFill>
          <a:blip r:embed="rId6" cstate="print"/>
          <a:srcRect t="-5882"/>
          <a:stretch>
            <a:fillRect/>
          </a:stretch>
        </p:blipFill>
        <p:spPr bwMode="auto">
          <a:xfrm>
            <a:off x="0" y="533400"/>
            <a:ext cx="1524000" cy="12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9" name="Picture 13" descr="Belem-repudio 27"/>
          <p:cNvPicPr>
            <a:picLocks noChangeAspect="1" noChangeArrowheads="1"/>
          </p:cNvPicPr>
          <p:nvPr/>
        </p:nvPicPr>
        <p:blipFill>
          <a:blip r:embed="rId7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0" y="5303838"/>
            <a:ext cx="1981200" cy="163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0" name="Picture 14" descr="Makuxi mulher crianca mamando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62400" y="5264150"/>
            <a:ext cx="1752600" cy="159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1" name="Picture 15" descr="Pankararu Fernando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362202" y="5257800"/>
            <a:ext cx="1293813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2" name="Picture 16" descr="Tukano Homb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981700" y="5257800"/>
            <a:ext cx="12573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3" name="Picture 17" descr="Tikuna - Tefe - Brasil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543800" y="5321300"/>
            <a:ext cx="1676400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4" name="Picture 14" descr="indio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543800" y="609608"/>
            <a:ext cx="1600200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5" name="Picture 15" descr="Kampa1[1]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558089" y="2286000"/>
            <a:ext cx="1585912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6" name="Picture 4" descr="http://i32.photobucket.com/albums/d6/joaobbbb/Manaus/PortoManaus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373932"/>
            <a:ext cx="9189482" cy="5544616"/>
          </a:xfrm>
          <a:prstGeom prst="rect">
            <a:avLst/>
          </a:prstGeom>
          <a:noFill/>
        </p:spPr>
      </p:pic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0" y="159031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FFFF00"/>
                </a:solidFill>
                <a:latin typeface="Comic Sans MS" pitchFamily="66" charset="0"/>
              </a:rPr>
              <a:t>O 70% </a:t>
            </a:r>
            <a:r>
              <a:rPr lang="pt-BR" sz="2800" b="1" dirty="0" err="1" smtClean="0">
                <a:solidFill>
                  <a:srgbClr val="FFFF00"/>
                </a:solidFill>
                <a:latin typeface="Comic Sans MS" pitchFamily="66" charset="0"/>
              </a:rPr>
              <a:t>amazonica</a:t>
            </a:r>
            <a:r>
              <a:rPr lang="pt-BR" sz="2800" b="1" dirty="0" smtClean="0">
                <a:solidFill>
                  <a:srgbClr val="FFFF00"/>
                </a:solidFill>
                <a:latin typeface="Comic Sans MS" pitchFamily="66" charset="0"/>
              </a:rPr>
              <a:t> está </a:t>
            </a:r>
            <a:r>
              <a:rPr lang="pt-BR" sz="2800" b="1" dirty="0" err="1" smtClean="0">
                <a:solidFill>
                  <a:srgbClr val="FFFF00"/>
                </a:solidFill>
                <a:latin typeface="Comic Sans MS" pitchFamily="66" charset="0"/>
              </a:rPr>
              <a:t>en</a:t>
            </a:r>
            <a:r>
              <a:rPr lang="pt-BR" sz="2800" b="1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pt-BR" sz="2800" b="1" dirty="0" err="1" smtClean="0">
                <a:solidFill>
                  <a:srgbClr val="FFFF00"/>
                </a:solidFill>
                <a:latin typeface="Comic Sans MS" pitchFamily="66" charset="0"/>
              </a:rPr>
              <a:t>las</a:t>
            </a:r>
            <a:r>
              <a:rPr lang="pt-BR" sz="2800" b="1" dirty="0" smtClean="0">
                <a:solidFill>
                  <a:srgbClr val="FFFF00"/>
                </a:solidFill>
                <a:latin typeface="Comic Sans MS" pitchFamily="66" charset="0"/>
              </a:rPr>
              <a:t> grandes </a:t>
            </a:r>
            <a:r>
              <a:rPr lang="pt-BR" sz="2800" b="1" dirty="0" err="1" smtClean="0">
                <a:solidFill>
                  <a:srgbClr val="FFFF00"/>
                </a:solidFill>
                <a:latin typeface="Comic Sans MS" pitchFamily="66" charset="0"/>
              </a:rPr>
              <a:t>ciudades</a:t>
            </a:r>
            <a:r>
              <a:rPr lang="pt-BR" sz="2800" b="1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</a:p>
          <a:p>
            <a:pPr algn="ctr"/>
            <a:r>
              <a:rPr lang="pt-BR" sz="2800" b="1" dirty="0" smtClean="0">
                <a:solidFill>
                  <a:srgbClr val="FFFF00"/>
                </a:solidFill>
                <a:latin typeface="Comic Sans MS" pitchFamily="66" charset="0"/>
              </a:rPr>
              <a:t>(Manaus, </a:t>
            </a:r>
            <a:r>
              <a:rPr lang="pt-BR" sz="2800" b="1" dirty="0" err="1" smtClean="0">
                <a:solidFill>
                  <a:srgbClr val="FFFF00"/>
                </a:solidFill>
                <a:latin typeface="Comic Sans MS" pitchFamily="66" charset="0"/>
              </a:rPr>
              <a:t>Belen</a:t>
            </a:r>
            <a:r>
              <a:rPr lang="pt-BR" sz="2800" b="1" dirty="0" smtClean="0">
                <a:solidFill>
                  <a:srgbClr val="FFFF00"/>
                </a:solidFill>
                <a:latin typeface="Comic Sans MS" pitchFamily="66" charset="0"/>
              </a:rPr>
              <a:t>, </a:t>
            </a:r>
            <a:r>
              <a:rPr lang="pt-BR" sz="2800" b="1" dirty="0" err="1" smtClean="0">
                <a:solidFill>
                  <a:srgbClr val="FFFF00"/>
                </a:solidFill>
                <a:latin typeface="Comic Sans MS" pitchFamily="66" charset="0"/>
              </a:rPr>
              <a:t>Iquitos</a:t>
            </a:r>
            <a:r>
              <a:rPr lang="pt-BR" sz="2800" b="1" dirty="0" smtClean="0">
                <a:solidFill>
                  <a:srgbClr val="FFFF00"/>
                </a:solidFill>
                <a:latin typeface="Comic Sans MS" pitchFamily="66" charset="0"/>
              </a:rPr>
              <a:t>, </a:t>
            </a:r>
            <a:r>
              <a:rPr lang="pt-BR" sz="2800" b="1" dirty="0" err="1" smtClean="0">
                <a:solidFill>
                  <a:srgbClr val="FFFF00"/>
                </a:solidFill>
                <a:latin typeface="Comic Sans MS" pitchFamily="66" charset="0"/>
              </a:rPr>
              <a:t>etc</a:t>
            </a:r>
            <a:r>
              <a:rPr lang="pt-BR" sz="2800" b="1" dirty="0" smtClean="0">
                <a:solidFill>
                  <a:srgbClr val="FFFF00"/>
                </a:solidFill>
                <a:latin typeface="Comic Sans MS" pitchFamily="66" charset="0"/>
              </a:rPr>
              <a:t>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0" y="-36513"/>
            <a:ext cx="9220200" cy="6994526"/>
            <a:chOff x="0" y="-23"/>
            <a:chExt cx="5808" cy="4406"/>
          </a:xfrm>
        </p:grpSpPr>
        <p:pic>
          <p:nvPicPr>
            <p:cNvPr id="102403" name="Picture 2" descr="2005-12-13 Foto aerea Tabatinga - Leticia - Sta Rosa 1"/>
            <p:cNvPicPr>
              <a:picLocks noChangeAspect="1" noChangeArrowheads="1"/>
            </p:cNvPicPr>
            <p:nvPr/>
          </p:nvPicPr>
          <p:blipFill>
            <a:blip r:embed="rId2" cstate="print">
              <a:lum bright="-10000" contrast="10000"/>
            </a:blip>
            <a:srcRect l="1941"/>
            <a:stretch>
              <a:fillRect/>
            </a:stretch>
          </p:blipFill>
          <p:spPr bwMode="auto">
            <a:xfrm>
              <a:off x="0" y="-23"/>
              <a:ext cx="5760" cy="44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404" name="Text Box 3"/>
            <p:cNvSpPr txBox="1">
              <a:spLocks noChangeArrowheads="1"/>
            </p:cNvSpPr>
            <p:nvPr/>
          </p:nvSpPr>
          <p:spPr bwMode="auto">
            <a:xfrm>
              <a:off x="2544" y="48"/>
              <a:ext cx="3264" cy="10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26000" tIns="82800" rIns="126000" bIns="118800">
              <a:spAutoFit/>
            </a:bodyPr>
            <a:lstStyle/>
            <a:p>
              <a:r>
                <a:rPr lang="pt-BR" sz="3200" b="1" i="1" dirty="0" err="1" smtClean="0">
                  <a:solidFill>
                    <a:schemeClr val="tx1"/>
                  </a:solidFill>
                </a:rPr>
                <a:t>Tríple</a:t>
              </a:r>
              <a:r>
                <a:rPr lang="pt-BR" sz="3200" b="1" i="1" dirty="0" smtClean="0">
                  <a:solidFill>
                    <a:schemeClr val="tx1"/>
                  </a:solidFill>
                </a:rPr>
                <a:t> </a:t>
              </a:r>
              <a:r>
                <a:rPr lang="pt-BR" sz="3200" b="1" i="1" dirty="0" err="1" smtClean="0">
                  <a:solidFill>
                    <a:schemeClr val="tx1"/>
                  </a:solidFill>
                </a:rPr>
                <a:t>Frontera</a:t>
              </a:r>
              <a:endParaRPr lang="pt-BR" sz="3200" b="1" i="1" dirty="0">
                <a:solidFill>
                  <a:schemeClr val="tx1"/>
                </a:solidFill>
              </a:endParaRPr>
            </a:p>
            <a:p>
              <a:r>
                <a:rPr lang="pt-BR" sz="3200" b="1" i="1" dirty="0" smtClean="0">
                  <a:solidFill>
                    <a:schemeClr val="tx1"/>
                  </a:solidFill>
                </a:rPr>
                <a:t>Peru-Brasil-Colômbia</a:t>
              </a:r>
            </a:p>
            <a:p>
              <a:r>
                <a:rPr lang="pt-BR" sz="3200" b="1" i="1" dirty="0" smtClean="0"/>
                <a:t>(ROMPER FRONTERAS)</a:t>
              </a:r>
              <a:endParaRPr lang="pt-BR" sz="3200" b="1" i="1" dirty="0">
                <a:solidFill>
                  <a:schemeClr val="tx1"/>
                </a:solidFill>
              </a:endParaRPr>
            </a:p>
          </p:txBody>
        </p:sp>
        <p:sp>
          <p:nvSpPr>
            <p:cNvPr id="102405" name="Text Box 4"/>
            <p:cNvSpPr txBox="1">
              <a:spLocks noChangeArrowheads="1"/>
            </p:cNvSpPr>
            <p:nvPr/>
          </p:nvSpPr>
          <p:spPr bwMode="auto">
            <a:xfrm>
              <a:off x="3729" y="1574"/>
              <a:ext cx="78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s-ES" b="1" dirty="0" smtClean="0">
                  <a:solidFill>
                    <a:srgbClr val="FFFF00"/>
                  </a:solidFill>
                </a:rPr>
                <a:t>COLOMBIA</a:t>
              </a:r>
              <a:endParaRPr lang="es-ES" dirty="0">
                <a:solidFill>
                  <a:srgbClr val="FFFF00"/>
                </a:solidFill>
              </a:endParaRPr>
            </a:p>
            <a:p>
              <a:r>
                <a:rPr lang="es-ES" dirty="0">
                  <a:solidFill>
                    <a:srgbClr val="FFFF00"/>
                  </a:solidFill>
                </a:rPr>
                <a:t>Leticia</a:t>
              </a:r>
            </a:p>
          </p:txBody>
        </p:sp>
        <p:sp>
          <p:nvSpPr>
            <p:cNvPr id="102406" name="Text Box 5"/>
            <p:cNvSpPr txBox="1">
              <a:spLocks noChangeArrowheads="1"/>
            </p:cNvSpPr>
            <p:nvPr/>
          </p:nvSpPr>
          <p:spPr bwMode="auto">
            <a:xfrm>
              <a:off x="2206" y="2040"/>
              <a:ext cx="1060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s-ES" b="1" dirty="0">
                  <a:solidFill>
                    <a:srgbClr val="FFFF00"/>
                  </a:solidFill>
                </a:rPr>
                <a:t>PERU</a:t>
              </a:r>
            </a:p>
            <a:p>
              <a:r>
                <a:rPr lang="es-ES" dirty="0" smtClean="0">
                  <a:solidFill>
                    <a:srgbClr val="FFFF00"/>
                  </a:solidFill>
                </a:rPr>
                <a:t>Isla </a:t>
              </a:r>
              <a:r>
                <a:rPr lang="es-ES" dirty="0">
                  <a:solidFill>
                    <a:srgbClr val="FFFF00"/>
                  </a:solidFill>
                </a:rPr>
                <a:t>de Sta. Rosa</a:t>
              </a:r>
            </a:p>
          </p:txBody>
        </p:sp>
        <p:sp>
          <p:nvSpPr>
            <p:cNvPr id="102407" name="Text Box 6"/>
            <p:cNvSpPr txBox="1">
              <a:spLocks noChangeArrowheads="1"/>
            </p:cNvSpPr>
            <p:nvPr/>
          </p:nvSpPr>
          <p:spPr bwMode="auto">
            <a:xfrm>
              <a:off x="3705" y="2592"/>
              <a:ext cx="685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s-ES" b="1">
                  <a:solidFill>
                    <a:srgbClr val="FFFF00"/>
                  </a:solidFill>
                </a:rPr>
                <a:t>BRASIL</a:t>
              </a:r>
            </a:p>
            <a:p>
              <a:r>
                <a:rPr lang="es-ES">
                  <a:solidFill>
                    <a:srgbClr val="FFFF00"/>
                  </a:solidFill>
                </a:rPr>
                <a:t>Tabatinga</a:t>
              </a:r>
            </a:p>
          </p:txBody>
        </p:sp>
        <p:grpSp>
          <p:nvGrpSpPr>
            <p:cNvPr id="3" name="Group 15"/>
            <p:cNvGrpSpPr>
              <a:grpSpLocks/>
            </p:cNvGrpSpPr>
            <p:nvPr/>
          </p:nvGrpSpPr>
          <p:grpSpPr bwMode="auto">
            <a:xfrm>
              <a:off x="4176" y="3216"/>
              <a:ext cx="1584" cy="1152"/>
              <a:chOff x="96" y="3312"/>
              <a:chExt cx="1344" cy="1008"/>
            </a:xfrm>
          </p:grpSpPr>
          <p:pic>
            <p:nvPicPr>
              <p:cNvPr id="102413" name="Picture 8" descr="Mapa amazonia 2"/>
              <p:cNvPicPr>
                <a:picLocks noChangeAspect="1" noChangeArrowheads="1"/>
              </p:cNvPicPr>
              <p:nvPr/>
            </p:nvPicPr>
            <p:blipFill>
              <a:blip r:embed="rId3" cstate="print">
                <a:lum bright="-10000" contrast="10000"/>
              </a:blip>
              <a:srcRect l="12122" t="3572" r="3030" b="21428"/>
              <a:stretch>
                <a:fillRect/>
              </a:stretch>
            </p:blipFill>
            <p:spPr bwMode="auto">
              <a:xfrm>
                <a:off x="96" y="3312"/>
                <a:ext cx="1344" cy="1008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</p:spPr>
          </p:pic>
          <p:sp>
            <p:nvSpPr>
              <p:cNvPr id="102414" name="Oval 9"/>
              <p:cNvSpPr>
                <a:spLocks noChangeArrowheads="1"/>
              </p:cNvSpPr>
              <p:nvPr/>
            </p:nvSpPr>
            <p:spPr bwMode="auto">
              <a:xfrm>
                <a:off x="528" y="3797"/>
                <a:ext cx="96" cy="9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</p:grpSp>
        <p:sp>
          <p:nvSpPr>
            <p:cNvPr id="102409" name="Line 12"/>
            <p:cNvSpPr>
              <a:spLocks noChangeShapeType="1"/>
            </p:cNvSpPr>
            <p:nvPr/>
          </p:nvSpPr>
          <p:spPr bwMode="auto">
            <a:xfrm flipV="1">
              <a:off x="3744" y="2208"/>
              <a:ext cx="1488" cy="96"/>
            </a:xfrm>
            <a:prstGeom prst="line">
              <a:avLst/>
            </a:prstGeom>
            <a:noFill/>
            <a:ln w="19050">
              <a:solidFill>
                <a:srgbClr val="00FF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2410" name="Line 13"/>
            <p:cNvSpPr>
              <a:spLocks noChangeShapeType="1"/>
            </p:cNvSpPr>
            <p:nvPr/>
          </p:nvSpPr>
          <p:spPr bwMode="auto">
            <a:xfrm flipH="1">
              <a:off x="2496" y="2304"/>
              <a:ext cx="1248" cy="1248"/>
            </a:xfrm>
            <a:prstGeom prst="line">
              <a:avLst/>
            </a:prstGeom>
            <a:noFill/>
            <a:ln w="19050">
              <a:solidFill>
                <a:srgbClr val="00FF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2411" name="Line 14"/>
            <p:cNvSpPr>
              <a:spLocks noChangeShapeType="1"/>
            </p:cNvSpPr>
            <p:nvPr/>
          </p:nvSpPr>
          <p:spPr bwMode="auto">
            <a:xfrm flipH="1" flipV="1">
              <a:off x="2832" y="1680"/>
              <a:ext cx="912" cy="624"/>
            </a:xfrm>
            <a:prstGeom prst="line">
              <a:avLst/>
            </a:prstGeom>
            <a:noFill/>
            <a:ln w="19050">
              <a:solidFill>
                <a:srgbClr val="00FF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2412" name="Text Box 16"/>
            <p:cNvSpPr txBox="1">
              <a:spLocks noChangeArrowheads="1"/>
            </p:cNvSpPr>
            <p:nvPr/>
          </p:nvSpPr>
          <p:spPr bwMode="auto">
            <a:xfrm>
              <a:off x="22" y="59"/>
              <a:ext cx="2149" cy="43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l"/>
              <a:r>
                <a:rPr lang="pt-BR" sz="2000" dirty="0" smtClean="0">
                  <a:solidFill>
                    <a:schemeClr val="bg1"/>
                  </a:solidFill>
                </a:rPr>
                <a:t>“</a:t>
              </a:r>
              <a:r>
                <a:rPr lang="pt-BR" sz="2000" dirty="0" err="1" smtClean="0">
                  <a:solidFill>
                    <a:schemeClr val="bg1"/>
                  </a:solidFill>
                </a:rPr>
                <a:t>Expliquemen</a:t>
              </a:r>
              <a:r>
                <a:rPr lang="pt-BR" sz="2000" dirty="0" smtClean="0">
                  <a:solidFill>
                    <a:schemeClr val="bg1"/>
                  </a:solidFill>
                </a:rPr>
                <a:t> </a:t>
              </a:r>
              <a:r>
                <a:rPr lang="pt-BR" sz="2000" dirty="0" err="1" smtClean="0">
                  <a:solidFill>
                    <a:schemeClr val="bg1"/>
                  </a:solidFill>
                </a:rPr>
                <a:t>ese</a:t>
              </a:r>
              <a:r>
                <a:rPr lang="pt-BR" sz="2000" dirty="0" smtClean="0">
                  <a:solidFill>
                    <a:schemeClr val="bg1"/>
                  </a:solidFill>
                </a:rPr>
                <a:t> </a:t>
              </a:r>
              <a:r>
                <a:rPr lang="pt-BR" sz="2000" dirty="0" err="1" smtClean="0">
                  <a:solidFill>
                    <a:schemeClr val="bg1"/>
                  </a:solidFill>
                </a:rPr>
                <a:t>asunto</a:t>
              </a:r>
              <a:r>
                <a:rPr lang="pt-BR" sz="2000" dirty="0" smtClean="0">
                  <a:solidFill>
                    <a:schemeClr val="bg1"/>
                  </a:solidFill>
                </a:rPr>
                <a:t> de </a:t>
              </a:r>
              <a:r>
                <a:rPr lang="pt-BR" sz="2000" dirty="0" err="1" smtClean="0">
                  <a:solidFill>
                    <a:schemeClr val="bg1"/>
                  </a:solidFill>
                </a:rPr>
                <a:t>las</a:t>
              </a:r>
              <a:r>
                <a:rPr lang="pt-BR" sz="2000" dirty="0" smtClean="0">
                  <a:solidFill>
                    <a:schemeClr val="bg1"/>
                  </a:solidFill>
                </a:rPr>
                <a:t> </a:t>
              </a:r>
              <a:r>
                <a:rPr lang="pt-BR" sz="2000" dirty="0" err="1" smtClean="0">
                  <a:solidFill>
                    <a:schemeClr val="bg1"/>
                  </a:solidFill>
                </a:rPr>
                <a:t>fronteras</a:t>
              </a:r>
              <a:r>
                <a:rPr lang="pt-BR" sz="2000" dirty="0" smtClean="0">
                  <a:solidFill>
                    <a:schemeClr val="bg1"/>
                  </a:solidFill>
                </a:rPr>
                <a:t>:</a:t>
              </a:r>
              <a:endParaRPr lang="pt-BR" sz="2000" dirty="0">
                <a:solidFill>
                  <a:schemeClr val="bg1"/>
                </a:solidFill>
              </a:endParaRPr>
            </a:p>
            <a:p>
              <a:pPr algn="l"/>
              <a:endParaRPr lang="pt-BR" sz="2000" dirty="0">
                <a:solidFill>
                  <a:schemeClr val="bg1"/>
                </a:solidFill>
              </a:endParaRPr>
            </a:p>
            <a:p>
              <a:pPr algn="l"/>
              <a:r>
                <a:rPr lang="pt-BR" sz="2000" dirty="0" smtClean="0">
                  <a:solidFill>
                    <a:schemeClr val="bg1"/>
                  </a:solidFill>
                </a:rPr>
                <a:t>Mi padre y mi </a:t>
              </a:r>
              <a:r>
                <a:rPr lang="pt-BR" sz="2000" dirty="0" err="1" smtClean="0">
                  <a:solidFill>
                    <a:schemeClr val="bg1"/>
                  </a:solidFill>
                </a:rPr>
                <a:t>mandre</a:t>
              </a:r>
              <a:r>
                <a:rPr lang="pt-BR" sz="2000" dirty="0" smtClean="0">
                  <a:solidFill>
                    <a:schemeClr val="bg1"/>
                  </a:solidFill>
                </a:rPr>
                <a:t> </a:t>
              </a:r>
              <a:r>
                <a:rPr lang="pt-BR" sz="2000" dirty="0" err="1" smtClean="0">
                  <a:solidFill>
                    <a:schemeClr val="bg1"/>
                  </a:solidFill>
                </a:rPr>
                <a:t>viven</a:t>
              </a:r>
              <a:r>
                <a:rPr lang="pt-BR" sz="2000" dirty="0" smtClean="0">
                  <a:solidFill>
                    <a:schemeClr val="bg1"/>
                  </a:solidFill>
                </a:rPr>
                <a:t> al </a:t>
              </a:r>
              <a:r>
                <a:rPr lang="pt-BR" sz="2000" dirty="0" err="1" smtClean="0">
                  <a:solidFill>
                    <a:schemeClr val="bg1"/>
                  </a:solidFill>
                </a:rPr>
                <a:t>otro</a:t>
              </a:r>
              <a:r>
                <a:rPr lang="pt-BR" sz="2000" dirty="0" smtClean="0">
                  <a:solidFill>
                    <a:schemeClr val="bg1"/>
                  </a:solidFill>
                </a:rPr>
                <a:t> lado </a:t>
              </a:r>
              <a:r>
                <a:rPr lang="pt-BR" sz="2000" dirty="0" err="1" smtClean="0">
                  <a:solidFill>
                    <a:schemeClr val="bg1"/>
                  </a:solidFill>
                </a:rPr>
                <a:t>del</a:t>
              </a:r>
              <a:r>
                <a:rPr lang="pt-BR" sz="2000" dirty="0" smtClean="0">
                  <a:solidFill>
                    <a:schemeClr val="bg1"/>
                  </a:solidFill>
                </a:rPr>
                <a:t> rio Amazonas y </a:t>
              </a:r>
              <a:r>
                <a:rPr lang="pt-BR" sz="2000" dirty="0" err="1" smtClean="0">
                  <a:solidFill>
                    <a:schemeClr val="bg1"/>
                  </a:solidFill>
                </a:rPr>
                <a:t>ustedes</a:t>
              </a:r>
              <a:r>
                <a:rPr lang="pt-BR" sz="2000" dirty="0" smtClean="0">
                  <a:solidFill>
                    <a:schemeClr val="bg1"/>
                  </a:solidFill>
                </a:rPr>
                <a:t> </a:t>
              </a:r>
              <a:r>
                <a:rPr lang="pt-BR" sz="2000" dirty="0" err="1" smtClean="0">
                  <a:solidFill>
                    <a:schemeClr val="bg1"/>
                  </a:solidFill>
                </a:rPr>
                <a:t>dicen</a:t>
              </a:r>
              <a:r>
                <a:rPr lang="pt-BR" sz="2000" dirty="0" smtClean="0">
                  <a:solidFill>
                    <a:schemeClr val="bg1"/>
                  </a:solidFill>
                </a:rPr>
                <a:t> que </a:t>
              </a:r>
              <a:r>
                <a:rPr lang="pt-BR" sz="2000" dirty="0" err="1" smtClean="0">
                  <a:solidFill>
                    <a:schemeClr val="bg1"/>
                  </a:solidFill>
                </a:rPr>
                <a:t>son</a:t>
              </a:r>
              <a:r>
                <a:rPr lang="pt-BR" sz="2000" dirty="0" smtClean="0">
                  <a:solidFill>
                    <a:schemeClr val="bg1"/>
                  </a:solidFill>
                </a:rPr>
                <a:t> peruanos; mi </a:t>
              </a:r>
              <a:r>
                <a:rPr lang="pt-BR" sz="2000" dirty="0" err="1" smtClean="0">
                  <a:solidFill>
                    <a:schemeClr val="bg1"/>
                  </a:solidFill>
                </a:rPr>
                <a:t>hermano</a:t>
              </a:r>
              <a:r>
                <a:rPr lang="pt-BR" sz="2000" dirty="0" smtClean="0">
                  <a:solidFill>
                    <a:schemeClr val="bg1"/>
                  </a:solidFill>
                </a:rPr>
                <a:t> vive </a:t>
              </a:r>
              <a:r>
                <a:rPr lang="pt-BR" sz="2000" dirty="0" err="1" smtClean="0">
                  <a:solidFill>
                    <a:schemeClr val="bg1"/>
                  </a:solidFill>
                </a:rPr>
                <a:t>subiendo</a:t>
              </a:r>
              <a:r>
                <a:rPr lang="pt-BR" sz="2000" dirty="0" smtClean="0">
                  <a:solidFill>
                    <a:schemeClr val="bg1"/>
                  </a:solidFill>
                </a:rPr>
                <a:t> </a:t>
              </a:r>
              <a:r>
                <a:rPr lang="pt-BR" sz="2000" dirty="0" err="1" smtClean="0">
                  <a:solidFill>
                    <a:schemeClr val="bg1"/>
                  </a:solidFill>
                </a:rPr>
                <a:t>el</a:t>
              </a:r>
              <a:r>
                <a:rPr lang="pt-BR" sz="2000" dirty="0" smtClean="0">
                  <a:solidFill>
                    <a:schemeClr val="bg1"/>
                  </a:solidFill>
                </a:rPr>
                <a:t> rio Amazonas </a:t>
              </a:r>
              <a:r>
                <a:rPr lang="pt-BR" sz="2000" dirty="0" err="1" smtClean="0">
                  <a:solidFill>
                    <a:schemeClr val="bg1"/>
                  </a:solidFill>
                </a:rPr>
                <a:t>en</a:t>
              </a:r>
              <a:r>
                <a:rPr lang="pt-BR" sz="2000" dirty="0" smtClean="0">
                  <a:solidFill>
                    <a:schemeClr val="bg1"/>
                  </a:solidFill>
                </a:rPr>
                <a:t> </a:t>
              </a:r>
              <a:r>
                <a:rPr lang="pt-BR" sz="2000" dirty="0" err="1" smtClean="0">
                  <a:solidFill>
                    <a:schemeClr val="bg1"/>
                  </a:solidFill>
                </a:rPr>
                <a:t>la</a:t>
              </a:r>
              <a:r>
                <a:rPr lang="pt-BR" sz="2000" dirty="0" smtClean="0">
                  <a:solidFill>
                    <a:schemeClr val="bg1"/>
                  </a:solidFill>
                </a:rPr>
                <a:t> </a:t>
              </a:r>
              <a:r>
                <a:rPr lang="pt-BR" sz="2000" dirty="0" err="1" smtClean="0">
                  <a:solidFill>
                    <a:schemeClr val="bg1"/>
                  </a:solidFill>
                </a:rPr>
                <a:t>margen</a:t>
              </a:r>
              <a:r>
                <a:rPr lang="pt-BR" sz="2000" dirty="0" smtClean="0">
                  <a:solidFill>
                    <a:schemeClr val="bg1"/>
                  </a:solidFill>
                </a:rPr>
                <a:t> </a:t>
              </a:r>
              <a:r>
                <a:rPr lang="pt-BR" sz="2000" dirty="0" err="1" smtClean="0">
                  <a:solidFill>
                    <a:schemeClr val="bg1"/>
                  </a:solidFill>
                </a:rPr>
                <a:t>derecho</a:t>
              </a:r>
              <a:r>
                <a:rPr lang="pt-BR" sz="2000" dirty="0" smtClean="0">
                  <a:solidFill>
                    <a:schemeClr val="bg1"/>
                  </a:solidFill>
                </a:rPr>
                <a:t> y </a:t>
              </a:r>
              <a:r>
                <a:rPr lang="pt-BR" sz="2000" dirty="0" err="1" smtClean="0">
                  <a:solidFill>
                    <a:schemeClr val="bg1"/>
                  </a:solidFill>
                </a:rPr>
                <a:t>ustedes</a:t>
              </a:r>
              <a:r>
                <a:rPr lang="pt-BR" sz="2000" dirty="0" smtClean="0">
                  <a:solidFill>
                    <a:schemeClr val="bg1"/>
                  </a:solidFill>
                </a:rPr>
                <a:t> </a:t>
              </a:r>
              <a:r>
                <a:rPr lang="pt-BR" sz="2000" dirty="0" err="1" smtClean="0">
                  <a:solidFill>
                    <a:schemeClr val="bg1"/>
                  </a:solidFill>
                </a:rPr>
                <a:t>dicen</a:t>
              </a:r>
              <a:r>
                <a:rPr lang="pt-BR" sz="2000" dirty="0" smtClean="0">
                  <a:solidFill>
                    <a:schemeClr val="bg1"/>
                  </a:solidFill>
                </a:rPr>
                <a:t> que es colombiano; y </a:t>
              </a:r>
              <a:r>
                <a:rPr lang="pt-BR" sz="2000" dirty="0" err="1">
                  <a:solidFill>
                    <a:schemeClr val="bg1"/>
                  </a:solidFill>
                </a:rPr>
                <a:t>y</a:t>
              </a:r>
              <a:r>
                <a:rPr lang="pt-BR" sz="2000" dirty="0" err="1" smtClean="0">
                  <a:solidFill>
                    <a:schemeClr val="bg1"/>
                  </a:solidFill>
                </a:rPr>
                <a:t>o</a:t>
              </a:r>
              <a:r>
                <a:rPr lang="pt-BR" sz="2000" dirty="0" smtClean="0">
                  <a:solidFill>
                    <a:schemeClr val="bg1"/>
                  </a:solidFill>
                </a:rPr>
                <a:t> que vivo aguas </a:t>
              </a:r>
              <a:r>
                <a:rPr lang="pt-BR" sz="2000" dirty="0" err="1" smtClean="0">
                  <a:solidFill>
                    <a:schemeClr val="bg1"/>
                  </a:solidFill>
                </a:rPr>
                <a:t>abajo</a:t>
              </a:r>
              <a:r>
                <a:rPr lang="pt-BR" sz="2000" dirty="0" smtClean="0">
                  <a:solidFill>
                    <a:schemeClr val="bg1"/>
                  </a:solidFill>
                </a:rPr>
                <a:t> </a:t>
              </a:r>
              <a:r>
                <a:rPr lang="pt-BR" sz="2000" dirty="0" err="1" smtClean="0">
                  <a:solidFill>
                    <a:schemeClr val="bg1"/>
                  </a:solidFill>
                </a:rPr>
                <a:t>del</a:t>
              </a:r>
              <a:r>
                <a:rPr lang="pt-BR" sz="2000" dirty="0" smtClean="0">
                  <a:solidFill>
                    <a:schemeClr val="bg1"/>
                  </a:solidFill>
                </a:rPr>
                <a:t> rio, </a:t>
              </a:r>
              <a:r>
                <a:rPr lang="pt-BR" sz="2000" dirty="0" err="1" smtClean="0">
                  <a:solidFill>
                    <a:schemeClr val="bg1"/>
                  </a:solidFill>
                </a:rPr>
                <a:t>ustedes</a:t>
              </a:r>
              <a:r>
                <a:rPr lang="pt-BR" sz="2000" dirty="0" smtClean="0">
                  <a:solidFill>
                    <a:schemeClr val="bg1"/>
                  </a:solidFill>
                </a:rPr>
                <a:t> </a:t>
              </a:r>
              <a:r>
                <a:rPr lang="pt-BR" sz="2000" dirty="0" err="1" smtClean="0">
                  <a:solidFill>
                    <a:schemeClr val="bg1"/>
                  </a:solidFill>
                </a:rPr>
                <a:t>dicen</a:t>
              </a:r>
              <a:r>
                <a:rPr lang="pt-BR" sz="2000" dirty="0" smtClean="0">
                  <a:solidFill>
                    <a:schemeClr val="bg1"/>
                  </a:solidFill>
                </a:rPr>
                <a:t> que </a:t>
              </a:r>
              <a:r>
                <a:rPr lang="pt-BR" sz="2000" dirty="0" err="1" smtClean="0">
                  <a:solidFill>
                    <a:schemeClr val="bg1"/>
                  </a:solidFill>
                </a:rPr>
                <a:t>soy</a:t>
              </a:r>
              <a:r>
                <a:rPr lang="pt-BR" sz="2000" dirty="0" smtClean="0">
                  <a:solidFill>
                    <a:schemeClr val="bg1"/>
                  </a:solidFill>
                </a:rPr>
                <a:t> </a:t>
              </a:r>
              <a:r>
                <a:rPr lang="pt-BR" sz="2000" dirty="0" err="1" smtClean="0">
                  <a:solidFill>
                    <a:schemeClr val="bg1"/>
                  </a:solidFill>
                </a:rPr>
                <a:t>brasileño</a:t>
              </a:r>
              <a:r>
                <a:rPr lang="pt-BR" sz="2000" dirty="0" smtClean="0">
                  <a:solidFill>
                    <a:schemeClr val="bg1"/>
                  </a:solidFill>
                </a:rPr>
                <a:t>.</a:t>
              </a:r>
            </a:p>
            <a:p>
              <a:pPr algn="l"/>
              <a:endParaRPr lang="pt-BR" sz="2000" dirty="0">
                <a:solidFill>
                  <a:schemeClr val="bg1"/>
                </a:solidFill>
              </a:endParaRPr>
            </a:p>
            <a:p>
              <a:pPr algn="l"/>
              <a:r>
                <a:rPr lang="pt-BR" sz="2000" dirty="0" smtClean="0">
                  <a:solidFill>
                    <a:schemeClr val="bg1"/>
                  </a:solidFill>
                </a:rPr>
                <a:t>Es </a:t>
              </a:r>
              <a:r>
                <a:rPr lang="pt-BR" sz="2000" dirty="0" err="1" smtClean="0">
                  <a:solidFill>
                    <a:schemeClr val="bg1"/>
                  </a:solidFill>
                </a:rPr>
                <a:t>dificil</a:t>
              </a:r>
              <a:r>
                <a:rPr lang="pt-BR" sz="2000" dirty="0" smtClean="0">
                  <a:solidFill>
                    <a:schemeClr val="bg1"/>
                  </a:solidFill>
                </a:rPr>
                <a:t> entender </a:t>
              </a:r>
              <a:r>
                <a:rPr lang="pt-BR" sz="2000" dirty="0" err="1" smtClean="0">
                  <a:solidFill>
                    <a:schemeClr val="bg1"/>
                  </a:solidFill>
                </a:rPr>
                <a:t>ese</a:t>
              </a:r>
              <a:r>
                <a:rPr lang="pt-BR" sz="2000" dirty="0" smtClean="0">
                  <a:solidFill>
                    <a:schemeClr val="bg1"/>
                  </a:solidFill>
                </a:rPr>
                <a:t> </a:t>
              </a:r>
              <a:r>
                <a:rPr lang="pt-BR" sz="2000" dirty="0" err="1" smtClean="0">
                  <a:solidFill>
                    <a:schemeClr val="bg1"/>
                  </a:solidFill>
                </a:rPr>
                <a:t>asunto</a:t>
              </a:r>
              <a:r>
                <a:rPr lang="pt-BR" sz="2000" dirty="0" smtClean="0">
                  <a:solidFill>
                    <a:schemeClr val="bg1"/>
                  </a:solidFill>
                </a:rPr>
                <a:t> de </a:t>
              </a:r>
              <a:r>
                <a:rPr lang="pt-BR" sz="2000" dirty="0" err="1" smtClean="0">
                  <a:solidFill>
                    <a:schemeClr val="bg1"/>
                  </a:solidFill>
                </a:rPr>
                <a:t>las</a:t>
              </a:r>
              <a:r>
                <a:rPr lang="pt-BR" sz="2000" dirty="0" smtClean="0">
                  <a:solidFill>
                    <a:schemeClr val="bg1"/>
                  </a:solidFill>
                </a:rPr>
                <a:t> </a:t>
              </a:r>
              <a:r>
                <a:rPr lang="pt-BR" sz="2000" dirty="0" err="1" smtClean="0">
                  <a:solidFill>
                    <a:schemeClr val="bg1"/>
                  </a:solidFill>
                </a:rPr>
                <a:t>fronteras</a:t>
              </a:r>
              <a:r>
                <a:rPr lang="pt-BR" sz="2000" dirty="0" smtClean="0">
                  <a:solidFill>
                    <a:schemeClr val="bg1"/>
                  </a:solidFill>
                </a:rPr>
                <a:t> de </a:t>
              </a:r>
              <a:r>
                <a:rPr lang="pt-BR" sz="2000" dirty="0" err="1" smtClean="0">
                  <a:solidFill>
                    <a:schemeClr val="bg1"/>
                  </a:solidFill>
                </a:rPr>
                <a:t>ustedes</a:t>
              </a:r>
              <a:r>
                <a:rPr lang="pt-BR" sz="2000" dirty="0" smtClean="0">
                  <a:solidFill>
                    <a:schemeClr val="bg1"/>
                  </a:solidFill>
                </a:rPr>
                <a:t>. </a:t>
              </a:r>
              <a:r>
                <a:rPr lang="pt-BR" sz="2000" dirty="0" err="1" smtClean="0">
                  <a:solidFill>
                    <a:schemeClr val="bg1"/>
                  </a:solidFill>
                </a:rPr>
                <a:t>Ustedes</a:t>
              </a:r>
              <a:r>
                <a:rPr lang="pt-BR" sz="2000" dirty="0" smtClean="0">
                  <a:solidFill>
                    <a:schemeClr val="bg1"/>
                  </a:solidFill>
                </a:rPr>
                <a:t> </a:t>
              </a:r>
              <a:r>
                <a:rPr lang="pt-BR" sz="2000" dirty="0" err="1" smtClean="0">
                  <a:solidFill>
                    <a:schemeClr val="bg1"/>
                  </a:solidFill>
                </a:rPr>
                <a:t>estan</a:t>
              </a:r>
              <a:r>
                <a:rPr lang="pt-BR" sz="2000" dirty="0" smtClean="0">
                  <a:solidFill>
                    <a:schemeClr val="bg1"/>
                  </a:solidFill>
                </a:rPr>
                <a:t> </a:t>
              </a:r>
              <a:r>
                <a:rPr lang="pt-BR" sz="2000" dirty="0" err="1" smtClean="0">
                  <a:solidFill>
                    <a:schemeClr val="bg1"/>
                  </a:solidFill>
                </a:rPr>
                <a:t>medio</a:t>
              </a:r>
              <a:r>
                <a:rPr lang="pt-BR" sz="2000" dirty="0" smtClean="0">
                  <a:solidFill>
                    <a:schemeClr val="bg1"/>
                  </a:solidFill>
                </a:rPr>
                <a:t> locos...</a:t>
              </a:r>
              <a:endParaRPr lang="pt-BR" sz="2000" dirty="0">
                <a:solidFill>
                  <a:schemeClr val="bg1"/>
                </a:solidFill>
              </a:endParaRPr>
            </a:p>
            <a:p>
              <a:pPr algn="l"/>
              <a:endParaRPr lang="pt-BR" sz="2000" dirty="0">
                <a:solidFill>
                  <a:schemeClr val="bg1"/>
                </a:solidFill>
              </a:endParaRPr>
            </a:p>
            <a:p>
              <a:pPr algn="l"/>
              <a:r>
                <a:rPr lang="pt-BR" sz="2000" dirty="0" err="1" smtClean="0">
                  <a:solidFill>
                    <a:schemeClr val="bg1"/>
                  </a:solidFill>
                </a:rPr>
                <a:t>Nosotros</a:t>
              </a:r>
              <a:r>
                <a:rPr lang="pt-BR" sz="2000" dirty="0" smtClean="0">
                  <a:solidFill>
                    <a:schemeClr val="bg1"/>
                  </a:solidFill>
                </a:rPr>
                <a:t> somos </a:t>
              </a:r>
              <a:r>
                <a:rPr lang="pt-BR" sz="2000" dirty="0" err="1" smtClean="0">
                  <a:solidFill>
                    <a:schemeClr val="bg1"/>
                  </a:solidFill>
                </a:rPr>
                <a:t>Tikunas</a:t>
              </a:r>
              <a:r>
                <a:rPr lang="pt-BR" sz="2000" dirty="0" smtClean="0">
                  <a:solidFill>
                    <a:schemeClr val="bg1"/>
                  </a:solidFill>
                </a:rPr>
                <a:t> y </a:t>
              </a:r>
              <a:r>
                <a:rPr lang="pt-BR" sz="2000" dirty="0" err="1" smtClean="0">
                  <a:solidFill>
                    <a:schemeClr val="bg1"/>
                  </a:solidFill>
                </a:rPr>
                <a:t>vivimos</a:t>
              </a:r>
              <a:r>
                <a:rPr lang="pt-BR" sz="2000" dirty="0" smtClean="0">
                  <a:solidFill>
                    <a:schemeClr val="bg1"/>
                  </a:solidFill>
                </a:rPr>
                <a:t> </a:t>
              </a:r>
              <a:r>
                <a:rPr lang="pt-BR" sz="2000" dirty="0">
                  <a:solidFill>
                    <a:schemeClr val="bg1"/>
                  </a:solidFill>
                </a:rPr>
                <a:t>aqui antes </a:t>
              </a:r>
              <a:r>
                <a:rPr lang="pt-BR" sz="2000" dirty="0" smtClean="0">
                  <a:solidFill>
                    <a:schemeClr val="bg1"/>
                  </a:solidFill>
                </a:rPr>
                <a:t>de que </a:t>
              </a:r>
              <a:r>
                <a:rPr lang="pt-BR" sz="2000" dirty="0" err="1" smtClean="0">
                  <a:solidFill>
                    <a:schemeClr val="bg1"/>
                  </a:solidFill>
                </a:rPr>
                <a:t>ustedes</a:t>
              </a:r>
              <a:r>
                <a:rPr lang="pt-BR" sz="2000" dirty="0" smtClean="0">
                  <a:solidFill>
                    <a:schemeClr val="bg1"/>
                  </a:solidFill>
                </a:rPr>
                <a:t> </a:t>
              </a:r>
              <a:r>
                <a:rPr lang="pt-BR" sz="2000" dirty="0" err="1" smtClean="0">
                  <a:solidFill>
                    <a:schemeClr val="bg1"/>
                  </a:solidFill>
                </a:rPr>
                <a:t>llegaran</a:t>
              </a:r>
              <a:r>
                <a:rPr lang="pt-BR" sz="2000" dirty="0" smtClean="0">
                  <a:solidFill>
                    <a:schemeClr val="bg1"/>
                  </a:solidFill>
                </a:rPr>
                <a:t>!</a:t>
              </a:r>
              <a:endParaRPr lang="pt-BR" sz="2000" dirty="0">
                <a:solidFill>
                  <a:schemeClr val="bg1"/>
                </a:solidFill>
              </a:endParaRPr>
            </a:p>
            <a:p>
              <a:pPr algn="r"/>
              <a:r>
                <a:rPr lang="pt-BR" sz="2000" dirty="0">
                  <a:solidFill>
                    <a:schemeClr val="bg1"/>
                  </a:solidFill>
                </a:rPr>
                <a:t>(</a:t>
              </a:r>
              <a:r>
                <a:rPr lang="pt-BR" sz="2000" dirty="0" err="1" smtClean="0">
                  <a:solidFill>
                    <a:schemeClr val="bg1"/>
                  </a:solidFill>
                </a:rPr>
                <a:t>Joven</a:t>
              </a:r>
              <a:r>
                <a:rPr lang="pt-BR" sz="2000" dirty="0" smtClean="0">
                  <a:solidFill>
                    <a:schemeClr val="bg1"/>
                  </a:solidFill>
                </a:rPr>
                <a:t> </a:t>
              </a:r>
              <a:r>
                <a:rPr lang="pt-BR" sz="2000" dirty="0" err="1">
                  <a:solidFill>
                    <a:schemeClr val="bg1"/>
                  </a:solidFill>
                </a:rPr>
                <a:t>Tikuna</a:t>
              </a:r>
              <a:r>
                <a:rPr lang="pt-BR" sz="2000" dirty="0">
                  <a:solidFill>
                    <a:schemeClr val="bg1"/>
                  </a:solidFill>
                </a:rPr>
                <a:t>,, 2006)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09287434"/>
      </p:ext>
    </p:extLst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4" descr="http://i32.photobucket.com/albums/d6/joaobbbb/Manaus/PortoManaus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3573016"/>
            <a:ext cx="5061519" cy="3312368"/>
          </a:xfrm>
          <a:prstGeom prst="rect">
            <a:avLst/>
          </a:prstGeom>
          <a:noFill/>
        </p:spPr>
      </p:pic>
      <p:pic>
        <p:nvPicPr>
          <p:cNvPr id="117765" name="Picture 6" descr="Rio Curuca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 t="8037" r="7576"/>
          <a:stretch>
            <a:fillRect/>
          </a:stretch>
        </p:blipFill>
        <p:spPr bwMode="auto">
          <a:xfrm>
            <a:off x="4268788" y="0"/>
            <a:ext cx="4875212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12" name="Freeform 8"/>
          <p:cNvSpPr>
            <a:spLocks/>
          </p:cNvSpPr>
          <p:nvPr/>
        </p:nvSpPr>
        <p:spPr bwMode="auto">
          <a:xfrm rot="-2397441" flipH="1" flipV="1">
            <a:off x="3678980" y="3792541"/>
            <a:ext cx="3240087" cy="863600"/>
          </a:xfrm>
          <a:custGeom>
            <a:avLst/>
            <a:gdLst>
              <a:gd name="T0" fmla="*/ 0 w 1008"/>
              <a:gd name="T1" fmla="*/ 2147483647 h 304"/>
              <a:gd name="T2" fmla="*/ 2147483647 w 1008"/>
              <a:gd name="T3" fmla="*/ 2147483647 h 304"/>
              <a:gd name="T4" fmla="*/ 2147483647 w 1008"/>
              <a:gd name="T5" fmla="*/ 2147483647 h 304"/>
              <a:gd name="T6" fmla="*/ 0 60000 65536"/>
              <a:gd name="T7" fmla="*/ 0 60000 65536"/>
              <a:gd name="T8" fmla="*/ 0 60000 65536"/>
              <a:gd name="T9" fmla="*/ 0 w 1008"/>
              <a:gd name="T10" fmla="*/ 0 h 304"/>
              <a:gd name="T11" fmla="*/ 1008 w 1008"/>
              <a:gd name="T12" fmla="*/ 304 h 30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08" h="304">
                <a:moveTo>
                  <a:pt x="0" y="304"/>
                </a:moveTo>
                <a:cubicBezTo>
                  <a:pt x="156" y="168"/>
                  <a:pt x="312" y="32"/>
                  <a:pt x="480" y="16"/>
                </a:cubicBezTo>
                <a:cubicBezTo>
                  <a:pt x="648" y="0"/>
                  <a:pt x="828" y="104"/>
                  <a:pt x="1008" y="208"/>
                </a:cubicBezTo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12" name="Freeform 7"/>
          <p:cNvSpPr>
            <a:spLocks/>
          </p:cNvSpPr>
          <p:nvPr/>
        </p:nvSpPr>
        <p:spPr bwMode="auto">
          <a:xfrm rot="-2167886">
            <a:off x="2577969" y="2705944"/>
            <a:ext cx="3403600" cy="725487"/>
          </a:xfrm>
          <a:custGeom>
            <a:avLst/>
            <a:gdLst>
              <a:gd name="T0" fmla="*/ 0 w 1008"/>
              <a:gd name="T1" fmla="*/ 2147483647 h 304"/>
              <a:gd name="T2" fmla="*/ 2147483647 w 1008"/>
              <a:gd name="T3" fmla="*/ 2147483647 h 304"/>
              <a:gd name="T4" fmla="*/ 2147483647 w 1008"/>
              <a:gd name="T5" fmla="*/ 2147483647 h 304"/>
              <a:gd name="T6" fmla="*/ 0 60000 65536"/>
              <a:gd name="T7" fmla="*/ 0 60000 65536"/>
              <a:gd name="T8" fmla="*/ 0 60000 65536"/>
              <a:gd name="T9" fmla="*/ 0 w 1008"/>
              <a:gd name="T10" fmla="*/ 0 h 304"/>
              <a:gd name="T11" fmla="*/ 1008 w 1008"/>
              <a:gd name="T12" fmla="*/ 304 h 30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08" h="304">
                <a:moveTo>
                  <a:pt x="0" y="304"/>
                </a:moveTo>
                <a:cubicBezTo>
                  <a:pt x="156" y="168"/>
                  <a:pt x="312" y="32"/>
                  <a:pt x="480" y="16"/>
                </a:cubicBezTo>
                <a:cubicBezTo>
                  <a:pt x="648" y="0"/>
                  <a:pt x="828" y="104"/>
                  <a:pt x="1008" y="208"/>
                </a:cubicBezTo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0" y="188640"/>
            <a:ext cx="4283968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6000" b="1" dirty="0" smtClean="0">
                <a:solidFill>
                  <a:srgbClr val="FF0000"/>
                </a:solidFill>
                <a:latin typeface="Comic Sans MS" pitchFamily="66" charset="0"/>
              </a:rPr>
              <a:t>Una </a:t>
            </a:r>
          </a:p>
          <a:p>
            <a:pPr algn="ctr"/>
            <a:r>
              <a:rPr lang="pt-BR" sz="6000" b="1" dirty="0" smtClean="0">
                <a:solidFill>
                  <a:srgbClr val="FF0000"/>
                </a:solidFill>
                <a:latin typeface="Comic Sans MS" pitchFamily="66" charset="0"/>
              </a:rPr>
              <a:t>selva </a:t>
            </a:r>
            <a:r>
              <a:rPr lang="pt-BR" sz="6000" b="1" dirty="0" err="1" smtClean="0">
                <a:solidFill>
                  <a:srgbClr val="FF0000"/>
                </a:solidFill>
                <a:latin typeface="Comic Sans MS" pitchFamily="66" charset="0"/>
              </a:rPr>
              <a:t>sin</a:t>
            </a:r>
            <a:r>
              <a:rPr lang="pt-BR" sz="6000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pt-BR" sz="6000" b="1" dirty="0" err="1" smtClean="0">
                <a:solidFill>
                  <a:srgbClr val="FF0000"/>
                </a:solidFill>
                <a:latin typeface="Comic Sans MS" pitchFamily="66" charset="0"/>
              </a:rPr>
              <a:t>la</a:t>
            </a:r>
            <a:r>
              <a:rPr lang="pt-BR" sz="6000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pt-BR" sz="6000" b="1" dirty="0" err="1" smtClean="0">
                <a:solidFill>
                  <a:srgbClr val="FF0000"/>
                </a:solidFill>
                <a:latin typeface="Comic Sans MS" pitchFamily="66" charset="0"/>
              </a:rPr>
              <a:t>otra</a:t>
            </a:r>
            <a:r>
              <a:rPr lang="pt-BR" sz="6000" b="1" dirty="0" smtClean="0">
                <a:solidFill>
                  <a:srgbClr val="FF0000"/>
                </a:solidFill>
                <a:latin typeface="Comic Sans MS" pitchFamily="66" charset="0"/>
              </a:rPr>
              <a:t> ...</a:t>
            </a:r>
            <a:endParaRPr lang="pt-BR" sz="6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6" name="Rectangle 7"/>
          <p:cNvSpPr>
            <a:spLocks noChangeArrowheads="1"/>
          </p:cNvSpPr>
          <p:nvPr/>
        </p:nvSpPr>
        <p:spPr bwMode="auto">
          <a:xfrm>
            <a:off x="5004048" y="4298320"/>
            <a:ext cx="413995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6000" b="1" dirty="0" smtClean="0">
                <a:solidFill>
                  <a:srgbClr val="FF0000"/>
                </a:solidFill>
                <a:latin typeface="Comic Sans MS" pitchFamily="66" charset="0"/>
              </a:rPr>
              <a:t>No </a:t>
            </a:r>
            <a:r>
              <a:rPr lang="pt-BR" sz="6000" b="1" dirty="0" err="1" smtClean="0">
                <a:solidFill>
                  <a:srgbClr val="FF0000"/>
                </a:solidFill>
                <a:latin typeface="Comic Sans MS" pitchFamily="66" charset="0"/>
              </a:rPr>
              <a:t>tiene</a:t>
            </a:r>
            <a:r>
              <a:rPr lang="pt-BR" sz="6000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pt-BR" sz="6000" b="1" dirty="0" err="1" smtClean="0">
                <a:solidFill>
                  <a:srgbClr val="FF0000"/>
                </a:solidFill>
                <a:latin typeface="Comic Sans MS" pitchFamily="66" charset="0"/>
              </a:rPr>
              <a:t>solución</a:t>
            </a:r>
            <a:endParaRPr lang="pt-BR" sz="6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72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12" grpId="0" animBg="1"/>
      <p:bldP spid="12" grpId="0" animBg="1"/>
      <p:bldP spid="13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4 Imagen" descr="amazona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49" y="0"/>
            <a:ext cx="10018713" cy="692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1 Título"/>
          <p:cNvSpPr>
            <a:spLocks noGrp="1"/>
          </p:cNvSpPr>
          <p:nvPr>
            <p:ph type="ctrTitle"/>
          </p:nvPr>
        </p:nvSpPr>
        <p:spPr bwMode="auto">
          <a:xfrm>
            <a:off x="785813" y="1214440"/>
            <a:ext cx="7772400" cy="1470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s-ES_tradnl" altLang="es-ES" sz="5400" b="1" dirty="0" smtClean="0">
                <a:solidFill>
                  <a:schemeClr val="bg1"/>
                </a:solidFill>
              </a:rPr>
              <a:t>PROYECTO PANAMAZONICO DE LA CPAL - PAMSJ</a:t>
            </a:r>
            <a:endParaRPr lang="es-ES" altLang="es-ES" sz="5400" dirty="0" smtClean="0">
              <a:solidFill>
                <a:schemeClr val="bg1"/>
              </a:solidFill>
            </a:endParaRPr>
          </a:p>
        </p:txBody>
      </p:sp>
      <p:sp>
        <p:nvSpPr>
          <p:cNvPr id="2052" name="2 Subtítulo"/>
          <p:cNvSpPr>
            <a:spLocks noGrp="1"/>
          </p:cNvSpPr>
          <p:nvPr>
            <p:ph type="subTitle" idx="1"/>
          </p:nvPr>
        </p:nvSpPr>
        <p:spPr bwMode="auto">
          <a:xfrm>
            <a:off x="-285750" y="3886200"/>
            <a:ext cx="9929813" cy="1752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62500" lnSpcReduction="20000"/>
          </a:bodyPr>
          <a:lstStyle/>
          <a:p>
            <a:r>
              <a:rPr lang="es-ES" dirty="0">
                <a:solidFill>
                  <a:schemeClr val="tx1"/>
                </a:solidFill>
              </a:rPr>
              <a:t>“</a:t>
            </a:r>
            <a:r>
              <a:rPr lang="es-ES" b="1" dirty="0">
                <a:solidFill>
                  <a:schemeClr val="bg1"/>
                </a:solidFill>
              </a:rPr>
              <a:t>Apoyar la misión de la Compañía en la Amazonía y la coordinación de actores de las Provincias y Regiones que tienen obras y comunidades en ella”.</a:t>
            </a:r>
          </a:p>
          <a:p>
            <a:pPr algn="r"/>
            <a:r>
              <a:rPr lang="es-ES" sz="2000" b="1" dirty="0">
                <a:solidFill>
                  <a:schemeClr val="bg1"/>
                </a:solidFill>
              </a:rPr>
              <a:t>PAC (Objetivo 10, Línea de </a:t>
            </a:r>
            <a:r>
              <a:rPr lang="es-ES" sz="2000" b="1" dirty="0" smtClean="0">
                <a:solidFill>
                  <a:schemeClr val="bg1"/>
                </a:solidFill>
              </a:rPr>
              <a:t>acción</a:t>
            </a:r>
          </a:p>
          <a:p>
            <a:pPr algn="r"/>
            <a:endParaRPr lang="es-ES" sz="4700" b="1" dirty="0" smtClean="0">
              <a:solidFill>
                <a:schemeClr val="bg1"/>
              </a:solidFill>
            </a:endParaRPr>
          </a:p>
          <a:p>
            <a:pPr algn="r"/>
            <a:r>
              <a:rPr lang="es-ES" sz="4700" b="1" dirty="0" smtClean="0">
                <a:solidFill>
                  <a:schemeClr val="bg1"/>
                </a:solidFill>
              </a:rPr>
              <a:t>QUÉ </a:t>
            </a:r>
            <a:r>
              <a:rPr lang="es-ES" sz="4700" b="1" dirty="0">
                <a:solidFill>
                  <a:schemeClr val="bg1"/>
                </a:solidFill>
              </a:rPr>
              <a:t>QUEREMOS HACER EN LA AMAZONÍA?</a:t>
            </a:r>
            <a:r>
              <a:rPr lang="es-ES" sz="4700" b="1" dirty="0" smtClean="0">
                <a:solidFill>
                  <a:schemeClr val="tx1"/>
                </a:solidFill>
              </a:rPr>
              <a:t>15</a:t>
            </a:r>
            <a:r>
              <a:rPr lang="es-ES" sz="2000" b="1" dirty="0">
                <a:solidFill>
                  <a:schemeClr val="tx1"/>
                </a:solidFill>
              </a:rPr>
              <a:t>)</a:t>
            </a:r>
          </a:p>
          <a:p>
            <a:pPr eaLnBrk="1" hangingPunct="1"/>
            <a:endParaRPr lang="es-CO" altLang="es-ES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747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pPr algn="l"/>
            <a:r>
              <a:rPr lang="pt-BR" b="1" dirty="0" smtClean="0">
                <a:solidFill>
                  <a:srgbClr val="C00000"/>
                </a:solidFill>
              </a:rPr>
              <a:t/>
            </a:r>
            <a:br>
              <a:rPr lang="pt-BR" b="1" dirty="0" smtClean="0">
                <a:solidFill>
                  <a:srgbClr val="C00000"/>
                </a:solidFill>
              </a:rPr>
            </a:br>
            <a:r>
              <a:rPr lang="pt-BR" b="1" dirty="0" smtClean="0">
                <a:solidFill>
                  <a:srgbClr val="FF0000"/>
                </a:solidFill>
              </a:rPr>
              <a:t>ANTECEDENTES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412776"/>
            <a:ext cx="6768752" cy="5184576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pt-BR" dirty="0" err="1" smtClean="0">
                <a:solidFill>
                  <a:schemeClr val="accent3">
                    <a:lumMod val="50000"/>
                  </a:schemeClr>
                </a:solidFill>
              </a:rPr>
              <a:t>Decada</a:t>
            </a:r>
            <a:r>
              <a:rPr lang="pt-BR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pt-BR" dirty="0" err="1" smtClean="0">
                <a:solidFill>
                  <a:schemeClr val="accent3">
                    <a:lumMod val="50000"/>
                  </a:schemeClr>
                </a:solidFill>
              </a:rPr>
              <a:t>del</a:t>
            </a:r>
            <a:r>
              <a:rPr lang="pt-BR" dirty="0" smtClean="0">
                <a:solidFill>
                  <a:schemeClr val="accent3">
                    <a:lumMod val="50000"/>
                  </a:schemeClr>
                </a:solidFill>
              </a:rPr>
              <a:t> 2000-2010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>
                <a:solidFill>
                  <a:schemeClr val="accent3">
                    <a:lumMod val="50000"/>
                  </a:schemeClr>
                </a:solidFill>
              </a:rPr>
              <a:t>Equipo itinerante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>
                <a:solidFill>
                  <a:schemeClr val="accent3">
                    <a:lumMod val="50000"/>
                  </a:schemeClr>
                </a:solidFill>
              </a:rPr>
              <a:t>Presencias </a:t>
            </a:r>
            <a:r>
              <a:rPr lang="pt-BR" dirty="0" err="1" smtClean="0">
                <a:solidFill>
                  <a:schemeClr val="accent3">
                    <a:lumMod val="50000"/>
                  </a:schemeClr>
                </a:solidFill>
              </a:rPr>
              <a:t>en</a:t>
            </a:r>
            <a:r>
              <a:rPr lang="pt-BR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pt-BR" dirty="0" err="1" smtClean="0">
                <a:solidFill>
                  <a:schemeClr val="accent3">
                    <a:lumMod val="50000"/>
                  </a:schemeClr>
                </a:solidFill>
              </a:rPr>
              <a:t>la</a:t>
            </a:r>
            <a:r>
              <a:rPr lang="pt-BR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pt-BR" dirty="0" err="1" smtClean="0">
                <a:solidFill>
                  <a:schemeClr val="accent3">
                    <a:lumMod val="50000"/>
                  </a:schemeClr>
                </a:solidFill>
              </a:rPr>
              <a:t>Amazonia</a:t>
            </a:r>
            <a:r>
              <a:rPr lang="pt-BR" dirty="0" smtClean="0">
                <a:solidFill>
                  <a:schemeClr val="accent3">
                    <a:lumMod val="50000"/>
                  </a:schemeClr>
                </a:solidFill>
              </a:rPr>
              <a:t> (</a:t>
            </a:r>
            <a:r>
              <a:rPr lang="pt-BR" dirty="0" err="1" smtClean="0">
                <a:solidFill>
                  <a:schemeClr val="accent3">
                    <a:lumMod val="50000"/>
                  </a:schemeClr>
                </a:solidFill>
              </a:rPr>
              <a:t>Brasi,Peru</a:t>
            </a:r>
            <a:r>
              <a:rPr lang="pt-BR" dirty="0" smtClean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pt-BR" dirty="0" err="1" smtClean="0">
                <a:solidFill>
                  <a:schemeClr val="accent3">
                    <a:lumMod val="50000"/>
                  </a:schemeClr>
                </a:solidFill>
              </a:rPr>
              <a:t>Bolivia</a:t>
            </a:r>
            <a:r>
              <a:rPr lang="pt-BR" dirty="0" smtClean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pt-BR" dirty="0" err="1" smtClean="0">
                <a:solidFill>
                  <a:schemeClr val="accent3">
                    <a:lumMod val="50000"/>
                  </a:schemeClr>
                </a:solidFill>
              </a:rPr>
              <a:t>Guyana</a:t>
            </a:r>
            <a:r>
              <a:rPr lang="pt-BR" dirty="0" smtClean="0">
                <a:solidFill>
                  <a:schemeClr val="accent3">
                    <a:lumMod val="50000"/>
                  </a:schemeClr>
                </a:solidFill>
              </a:rPr>
              <a:t>, Venezuela).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err="1" smtClean="0">
                <a:solidFill>
                  <a:schemeClr val="accent3">
                    <a:lumMod val="50000"/>
                  </a:schemeClr>
                </a:solidFill>
              </a:rPr>
              <a:t>Conciencia</a:t>
            </a:r>
            <a:r>
              <a:rPr lang="pt-BR" dirty="0" smtClean="0">
                <a:solidFill>
                  <a:schemeClr val="accent3">
                    <a:lumMod val="50000"/>
                  </a:schemeClr>
                </a:solidFill>
              </a:rPr>
              <a:t> de </a:t>
            </a:r>
            <a:r>
              <a:rPr lang="pt-BR" dirty="0" err="1" smtClean="0">
                <a:solidFill>
                  <a:schemeClr val="accent3">
                    <a:lumMod val="50000"/>
                  </a:schemeClr>
                </a:solidFill>
              </a:rPr>
              <a:t>la</a:t>
            </a:r>
            <a:r>
              <a:rPr lang="pt-BR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pt-BR" dirty="0" err="1" smtClean="0">
                <a:solidFill>
                  <a:schemeClr val="accent3">
                    <a:lumMod val="50000"/>
                  </a:schemeClr>
                </a:solidFill>
              </a:rPr>
              <a:t>Amazonia</a:t>
            </a:r>
            <a:r>
              <a:rPr lang="pt-BR" dirty="0" smtClean="0">
                <a:solidFill>
                  <a:schemeClr val="accent3">
                    <a:lumMod val="50000"/>
                  </a:schemeClr>
                </a:solidFill>
              </a:rPr>
              <a:t> como una </a:t>
            </a:r>
            <a:r>
              <a:rPr lang="pt-BR" dirty="0" err="1" smtClean="0">
                <a:solidFill>
                  <a:schemeClr val="accent3">
                    <a:lumMod val="50000"/>
                  </a:schemeClr>
                </a:solidFill>
              </a:rPr>
              <a:t>globalidad</a:t>
            </a:r>
            <a:r>
              <a:rPr lang="pt-BR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err="1" smtClean="0">
                <a:solidFill>
                  <a:schemeClr val="accent3">
                    <a:lumMod val="50000"/>
                  </a:schemeClr>
                </a:solidFill>
              </a:rPr>
              <a:t>Encuentros</a:t>
            </a:r>
            <a:r>
              <a:rPr lang="pt-BR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pt-BR" dirty="0" err="1" smtClean="0">
                <a:solidFill>
                  <a:schemeClr val="accent3">
                    <a:lumMod val="50000"/>
                  </a:schemeClr>
                </a:solidFill>
              </a:rPr>
              <a:t>en</a:t>
            </a:r>
            <a:r>
              <a:rPr lang="pt-BR" dirty="0" smtClean="0">
                <a:solidFill>
                  <a:schemeClr val="accent3">
                    <a:lumMod val="50000"/>
                  </a:schemeClr>
                </a:solidFill>
              </a:rPr>
              <a:t> Manaus de </a:t>
            </a:r>
            <a:r>
              <a:rPr lang="pt-BR" dirty="0" err="1" smtClean="0">
                <a:solidFill>
                  <a:schemeClr val="accent3">
                    <a:lumMod val="50000"/>
                  </a:schemeClr>
                </a:solidFill>
              </a:rPr>
              <a:t>reflexion</a:t>
            </a:r>
            <a:r>
              <a:rPr lang="pt-BR" dirty="0" smtClean="0">
                <a:solidFill>
                  <a:schemeClr val="accent3">
                    <a:lumMod val="50000"/>
                  </a:schemeClr>
                </a:solidFill>
              </a:rPr>
              <a:t> sobre </a:t>
            </a:r>
            <a:r>
              <a:rPr lang="pt-BR" dirty="0" err="1" smtClean="0">
                <a:solidFill>
                  <a:schemeClr val="accent3">
                    <a:lumMod val="50000"/>
                  </a:schemeClr>
                </a:solidFill>
              </a:rPr>
              <a:t>la</a:t>
            </a:r>
            <a:r>
              <a:rPr lang="pt-BR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pt-BR" dirty="0" err="1" smtClean="0">
                <a:solidFill>
                  <a:schemeClr val="accent3">
                    <a:lumMod val="50000"/>
                  </a:schemeClr>
                </a:solidFill>
              </a:rPr>
              <a:t>Panamazonia</a:t>
            </a:r>
            <a:r>
              <a:rPr lang="pt-BR" dirty="0" smtClean="0">
                <a:solidFill>
                  <a:schemeClr val="accent3">
                    <a:lumMod val="50000"/>
                  </a:schemeClr>
                </a:solidFill>
              </a:rPr>
              <a:t> y </a:t>
            </a:r>
            <a:r>
              <a:rPr lang="pt-BR" dirty="0" err="1" smtClean="0">
                <a:solidFill>
                  <a:schemeClr val="accent3">
                    <a:lumMod val="50000"/>
                  </a:schemeClr>
                </a:solidFill>
              </a:rPr>
              <a:t>posibles</a:t>
            </a:r>
            <a:r>
              <a:rPr lang="pt-BR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pt-BR" dirty="0" err="1" smtClean="0">
                <a:solidFill>
                  <a:schemeClr val="accent3">
                    <a:lumMod val="50000"/>
                  </a:schemeClr>
                </a:solidFill>
              </a:rPr>
              <a:t>acciones</a:t>
            </a:r>
            <a:r>
              <a:rPr lang="pt-BR" dirty="0" smtClean="0">
                <a:solidFill>
                  <a:schemeClr val="accent3">
                    <a:lumMod val="50000"/>
                  </a:schemeClr>
                </a:solidFill>
              </a:rPr>
              <a:t> articuladas (2010-2013).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err="1" smtClean="0">
                <a:solidFill>
                  <a:schemeClr val="accent3">
                    <a:lumMod val="50000"/>
                  </a:schemeClr>
                </a:solidFill>
              </a:rPr>
              <a:t>Prioridad</a:t>
            </a:r>
            <a:r>
              <a:rPr lang="pt-BR" dirty="0" smtClean="0">
                <a:solidFill>
                  <a:schemeClr val="accent3">
                    <a:lumMod val="50000"/>
                  </a:schemeClr>
                </a:solidFill>
              </a:rPr>
              <a:t> de </a:t>
            </a:r>
            <a:r>
              <a:rPr lang="pt-BR" dirty="0" err="1" smtClean="0">
                <a:solidFill>
                  <a:schemeClr val="accent3">
                    <a:lumMod val="50000"/>
                  </a:schemeClr>
                </a:solidFill>
              </a:rPr>
              <a:t>la</a:t>
            </a:r>
            <a:r>
              <a:rPr lang="pt-BR" dirty="0" smtClean="0">
                <a:solidFill>
                  <a:schemeClr val="accent3">
                    <a:lumMod val="50000"/>
                  </a:schemeClr>
                </a:solidFill>
              </a:rPr>
              <a:t> AMAZONIA </a:t>
            </a:r>
            <a:r>
              <a:rPr lang="pt-BR" dirty="0" err="1" smtClean="0">
                <a:solidFill>
                  <a:schemeClr val="accent3">
                    <a:lumMod val="50000"/>
                  </a:schemeClr>
                </a:solidFill>
              </a:rPr>
              <a:t>del</a:t>
            </a:r>
            <a:r>
              <a:rPr lang="pt-BR" dirty="0" smtClean="0">
                <a:solidFill>
                  <a:schemeClr val="accent3">
                    <a:lumMod val="50000"/>
                  </a:schemeClr>
                </a:solidFill>
              </a:rPr>
              <a:t> PAC</a:t>
            </a:r>
          </a:p>
          <a:p>
            <a:pPr>
              <a:buNone/>
            </a:pPr>
            <a:endParaRPr lang="pt-BR" dirty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t-BR" dirty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t-BR" dirty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t-BR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t-BR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6" y="404664"/>
            <a:ext cx="3600281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6 Imagen" descr="C:\Users\dell\Pictures\Selva Amazonica Peruana Febrero 2014\DSC0122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4" y="4293096"/>
            <a:ext cx="2304256" cy="1772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86490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0" name="Picture 2" descr="America Latina Amazonia e Fronteras 4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lum contrast="10000"/>
          </a:blip>
          <a:srcRect r="9151" b="52982"/>
          <a:stretch>
            <a:fillRect/>
          </a:stretch>
        </p:blipFill>
        <p:spPr>
          <a:xfrm>
            <a:off x="-76200" y="-76200"/>
            <a:ext cx="9220200" cy="6934200"/>
          </a:xfrm>
          <a:noFill/>
          <a:ln w="38100">
            <a:solidFill>
              <a:schemeClr val="tx1"/>
            </a:solidFill>
          </a:ln>
        </p:spPr>
      </p:pic>
      <p:grpSp>
        <p:nvGrpSpPr>
          <p:cNvPr id="2" name="Group 3"/>
          <p:cNvGrpSpPr>
            <a:grpSpLocks noChangeAspect="1"/>
          </p:cNvGrpSpPr>
          <p:nvPr/>
        </p:nvGrpSpPr>
        <p:grpSpPr bwMode="auto">
          <a:xfrm>
            <a:off x="349254" y="268288"/>
            <a:ext cx="6119813" cy="14050962"/>
            <a:chOff x="2992" y="394"/>
            <a:chExt cx="1742" cy="3830"/>
          </a:xfrm>
        </p:grpSpPr>
        <p:sp>
          <p:nvSpPr>
            <p:cNvPr id="135229" name="Freeform 4"/>
            <p:cNvSpPr>
              <a:spLocks noChangeAspect="1"/>
            </p:cNvSpPr>
            <p:nvPr/>
          </p:nvSpPr>
          <p:spPr bwMode="auto">
            <a:xfrm>
              <a:off x="4554" y="723"/>
              <a:ext cx="180" cy="219"/>
            </a:xfrm>
            <a:custGeom>
              <a:avLst/>
              <a:gdLst>
                <a:gd name="T0" fmla="*/ 180 w 180"/>
                <a:gd name="T1" fmla="*/ 99 h 219"/>
                <a:gd name="T2" fmla="*/ 159 w 180"/>
                <a:gd name="T3" fmla="*/ 135 h 219"/>
                <a:gd name="T4" fmla="*/ 141 w 180"/>
                <a:gd name="T5" fmla="*/ 156 h 219"/>
                <a:gd name="T6" fmla="*/ 123 w 180"/>
                <a:gd name="T7" fmla="*/ 180 h 219"/>
                <a:gd name="T8" fmla="*/ 117 w 180"/>
                <a:gd name="T9" fmla="*/ 189 h 219"/>
                <a:gd name="T10" fmla="*/ 108 w 180"/>
                <a:gd name="T11" fmla="*/ 195 h 219"/>
                <a:gd name="T12" fmla="*/ 99 w 180"/>
                <a:gd name="T13" fmla="*/ 213 h 219"/>
                <a:gd name="T14" fmla="*/ 81 w 180"/>
                <a:gd name="T15" fmla="*/ 219 h 219"/>
                <a:gd name="T16" fmla="*/ 63 w 180"/>
                <a:gd name="T17" fmla="*/ 216 h 219"/>
                <a:gd name="T18" fmla="*/ 45 w 180"/>
                <a:gd name="T19" fmla="*/ 210 h 219"/>
                <a:gd name="T20" fmla="*/ 6 w 180"/>
                <a:gd name="T21" fmla="*/ 201 h 219"/>
                <a:gd name="T22" fmla="*/ 24 w 180"/>
                <a:gd name="T23" fmla="*/ 171 h 219"/>
                <a:gd name="T24" fmla="*/ 33 w 180"/>
                <a:gd name="T25" fmla="*/ 144 h 219"/>
                <a:gd name="T26" fmla="*/ 18 w 180"/>
                <a:gd name="T27" fmla="*/ 111 h 219"/>
                <a:gd name="T28" fmla="*/ 3 w 180"/>
                <a:gd name="T29" fmla="*/ 72 h 219"/>
                <a:gd name="T30" fmla="*/ 0 w 180"/>
                <a:gd name="T31" fmla="*/ 63 h 219"/>
                <a:gd name="T32" fmla="*/ 24 w 180"/>
                <a:gd name="T33" fmla="*/ 24 h 219"/>
                <a:gd name="T34" fmla="*/ 33 w 180"/>
                <a:gd name="T35" fmla="*/ 0 h 21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80"/>
                <a:gd name="T55" fmla="*/ 0 h 219"/>
                <a:gd name="T56" fmla="*/ 180 w 180"/>
                <a:gd name="T57" fmla="*/ 219 h 21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80" h="219">
                  <a:moveTo>
                    <a:pt x="180" y="99"/>
                  </a:moveTo>
                  <a:cubicBezTo>
                    <a:pt x="171" y="113"/>
                    <a:pt x="165" y="118"/>
                    <a:pt x="159" y="135"/>
                  </a:cubicBezTo>
                  <a:cubicBezTo>
                    <a:pt x="156" y="144"/>
                    <a:pt x="146" y="148"/>
                    <a:pt x="141" y="156"/>
                  </a:cubicBezTo>
                  <a:cubicBezTo>
                    <a:pt x="134" y="168"/>
                    <a:pt x="136" y="176"/>
                    <a:pt x="123" y="180"/>
                  </a:cubicBezTo>
                  <a:cubicBezTo>
                    <a:pt x="121" y="183"/>
                    <a:pt x="120" y="186"/>
                    <a:pt x="117" y="189"/>
                  </a:cubicBezTo>
                  <a:cubicBezTo>
                    <a:pt x="114" y="192"/>
                    <a:pt x="110" y="192"/>
                    <a:pt x="108" y="195"/>
                  </a:cubicBezTo>
                  <a:cubicBezTo>
                    <a:pt x="102" y="203"/>
                    <a:pt x="109" y="207"/>
                    <a:pt x="99" y="213"/>
                  </a:cubicBezTo>
                  <a:cubicBezTo>
                    <a:pt x="94" y="216"/>
                    <a:pt x="81" y="219"/>
                    <a:pt x="81" y="219"/>
                  </a:cubicBezTo>
                  <a:cubicBezTo>
                    <a:pt x="75" y="218"/>
                    <a:pt x="69" y="217"/>
                    <a:pt x="63" y="216"/>
                  </a:cubicBezTo>
                  <a:cubicBezTo>
                    <a:pt x="57" y="214"/>
                    <a:pt x="45" y="210"/>
                    <a:pt x="45" y="210"/>
                  </a:cubicBezTo>
                  <a:cubicBezTo>
                    <a:pt x="29" y="215"/>
                    <a:pt x="16" y="216"/>
                    <a:pt x="6" y="201"/>
                  </a:cubicBezTo>
                  <a:cubicBezTo>
                    <a:pt x="10" y="187"/>
                    <a:pt x="18" y="184"/>
                    <a:pt x="24" y="171"/>
                  </a:cubicBezTo>
                  <a:cubicBezTo>
                    <a:pt x="28" y="162"/>
                    <a:pt x="33" y="144"/>
                    <a:pt x="33" y="144"/>
                  </a:cubicBezTo>
                  <a:cubicBezTo>
                    <a:pt x="30" y="128"/>
                    <a:pt x="29" y="122"/>
                    <a:pt x="18" y="111"/>
                  </a:cubicBezTo>
                  <a:cubicBezTo>
                    <a:pt x="14" y="98"/>
                    <a:pt x="7" y="85"/>
                    <a:pt x="3" y="72"/>
                  </a:cubicBezTo>
                  <a:cubicBezTo>
                    <a:pt x="2" y="69"/>
                    <a:pt x="0" y="63"/>
                    <a:pt x="0" y="63"/>
                  </a:cubicBezTo>
                  <a:cubicBezTo>
                    <a:pt x="6" y="49"/>
                    <a:pt x="11" y="33"/>
                    <a:pt x="24" y="24"/>
                  </a:cubicBezTo>
                  <a:cubicBezTo>
                    <a:pt x="27" y="15"/>
                    <a:pt x="33" y="9"/>
                    <a:pt x="33" y="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5230" name="Freeform 5"/>
            <p:cNvSpPr>
              <a:spLocks noChangeAspect="1"/>
            </p:cNvSpPr>
            <p:nvPr/>
          </p:nvSpPr>
          <p:spPr bwMode="auto">
            <a:xfrm>
              <a:off x="4322" y="714"/>
              <a:ext cx="244" cy="226"/>
            </a:xfrm>
            <a:custGeom>
              <a:avLst/>
              <a:gdLst>
                <a:gd name="T0" fmla="*/ 238 w 244"/>
                <a:gd name="T1" fmla="*/ 210 h 226"/>
                <a:gd name="T2" fmla="*/ 217 w 244"/>
                <a:gd name="T3" fmla="*/ 201 h 226"/>
                <a:gd name="T4" fmla="*/ 199 w 244"/>
                <a:gd name="T5" fmla="*/ 195 h 226"/>
                <a:gd name="T6" fmla="*/ 160 w 244"/>
                <a:gd name="T7" fmla="*/ 192 h 226"/>
                <a:gd name="T8" fmla="*/ 148 w 244"/>
                <a:gd name="T9" fmla="*/ 225 h 226"/>
                <a:gd name="T10" fmla="*/ 106 w 244"/>
                <a:gd name="T11" fmla="*/ 222 h 226"/>
                <a:gd name="T12" fmla="*/ 97 w 244"/>
                <a:gd name="T13" fmla="*/ 204 h 226"/>
                <a:gd name="T14" fmla="*/ 52 w 244"/>
                <a:gd name="T15" fmla="*/ 150 h 226"/>
                <a:gd name="T16" fmla="*/ 19 w 244"/>
                <a:gd name="T17" fmla="*/ 108 h 226"/>
                <a:gd name="T18" fmla="*/ 37 w 244"/>
                <a:gd name="T19" fmla="*/ 57 h 226"/>
                <a:gd name="T20" fmla="*/ 64 w 244"/>
                <a:gd name="T21" fmla="*/ 21 h 226"/>
                <a:gd name="T22" fmla="*/ 79 w 244"/>
                <a:gd name="T23" fmla="*/ 0 h 22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44"/>
                <a:gd name="T37" fmla="*/ 0 h 226"/>
                <a:gd name="T38" fmla="*/ 244 w 244"/>
                <a:gd name="T39" fmla="*/ 226 h 22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44" h="226">
                  <a:moveTo>
                    <a:pt x="238" y="210"/>
                  </a:moveTo>
                  <a:cubicBezTo>
                    <a:pt x="206" y="202"/>
                    <a:pt x="244" y="213"/>
                    <a:pt x="217" y="201"/>
                  </a:cubicBezTo>
                  <a:cubicBezTo>
                    <a:pt x="211" y="198"/>
                    <a:pt x="199" y="195"/>
                    <a:pt x="199" y="195"/>
                  </a:cubicBezTo>
                  <a:cubicBezTo>
                    <a:pt x="182" y="201"/>
                    <a:pt x="175" y="202"/>
                    <a:pt x="160" y="192"/>
                  </a:cubicBezTo>
                  <a:cubicBezTo>
                    <a:pt x="156" y="203"/>
                    <a:pt x="148" y="225"/>
                    <a:pt x="148" y="225"/>
                  </a:cubicBezTo>
                  <a:cubicBezTo>
                    <a:pt x="134" y="224"/>
                    <a:pt x="120" y="226"/>
                    <a:pt x="106" y="222"/>
                  </a:cubicBezTo>
                  <a:cubicBezTo>
                    <a:pt x="100" y="220"/>
                    <a:pt x="101" y="209"/>
                    <a:pt x="97" y="204"/>
                  </a:cubicBezTo>
                  <a:cubicBezTo>
                    <a:pt x="82" y="186"/>
                    <a:pt x="71" y="163"/>
                    <a:pt x="52" y="150"/>
                  </a:cubicBezTo>
                  <a:cubicBezTo>
                    <a:pt x="47" y="134"/>
                    <a:pt x="34" y="118"/>
                    <a:pt x="19" y="108"/>
                  </a:cubicBezTo>
                  <a:cubicBezTo>
                    <a:pt x="0" y="79"/>
                    <a:pt x="18" y="70"/>
                    <a:pt x="37" y="57"/>
                  </a:cubicBezTo>
                  <a:cubicBezTo>
                    <a:pt x="46" y="43"/>
                    <a:pt x="53" y="32"/>
                    <a:pt x="64" y="21"/>
                  </a:cubicBezTo>
                  <a:cubicBezTo>
                    <a:pt x="68" y="10"/>
                    <a:pt x="74" y="10"/>
                    <a:pt x="79" y="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5231" name="Freeform 6"/>
            <p:cNvSpPr>
              <a:spLocks noChangeAspect="1"/>
            </p:cNvSpPr>
            <p:nvPr/>
          </p:nvSpPr>
          <p:spPr bwMode="auto">
            <a:xfrm>
              <a:off x="4140" y="570"/>
              <a:ext cx="282" cy="409"/>
            </a:xfrm>
            <a:custGeom>
              <a:avLst/>
              <a:gdLst>
                <a:gd name="T0" fmla="*/ 282 w 282"/>
                <a:gd name="T1" fmla="*/ 372 h 409"/>
                <a:gd name="T2" fmla="*/ 240 w 282"/>
                <a:gd name="T3" fmla="*/ 375 h 409"/>
                <a:gd name="T4" fmla="*/ 192 w 282"/>
                <a:gd name="T5" fmla="*/ 393 h 409"/>
                <a:gd name="T6" fmla="*/ 153 w 282"/>
                <a:gd name="T7" fmla="*/ 408 h 409"/>
                <a:gd name="T8" fmla="*/ 126 w 282"/>
                <a:gd name="T9" fmla="*/ 405 h 409"/>
                <a:gd name="T10" fmla="*/ 81 w 282"/>
                <a:gd name="T11" fmla="*/ 342 h 409"/>
                <a:gd name="T12" fmla="*/ 87 w 282"/>
                <a:gd name="T13" fmla="*/ 306 h 409"/>
                <a:gd name="T14" fmla="*/ 99 w 282"/>
                <a:gd name="T15" fmla="*/ 288 h 409"/>
                <a:gd name="T16" fmla="*/ 78 w 282"/>
                <a:gd name="T17" fmla="*/ 225 h 409"/>
                <a:gd name="T18" fmla="*/ 60 w 282"/>
                <a:gd name="T19" fmla="*/ 180 h 409"/>
                <a:gd name="T20" fmla="*/ 21 w 282"/>
                <a:gd name="T21" fmla="*/ 162 h 409"/>
                <a:gd name="T22" fmla="*/ 6 w 282"/>
                <a:gd name="T23" fmla="*/ 138 h 409"/>
                <a:gd name="T24" fmla="*/ 30 w 282"/>
                <a:gd name="T25" fmla="*/ 99 h 409"/>
                <a:gd name="T26" fmla="*/ 36 w 282"/>
                <a:gd name="T27" fmla="*/ 66 h 409"/>
                <a:gd name="T28" fmla="*/ 30 w 282"/>
                <a:gd name="T29" fmla="*/ 48 h 409"/>
                <a:gd name="T30" fmla="*/ 63 w 282"/>
                <a:gd name="T31" fmla="*/ 24 h 409"/>
                <a:gd name="T32" fmla="*/ 81 w 282"/>
                <a:gd name="T33" fmla="*/ 9 h 409"/>
                <a:gd name="T34" fmla="*/ 84 w 282"/>
                <a:gd name="T35" fmla="*/ 0 h 40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82"/>
                <a:gd name="T55" fmla="*/ 0 h 409"/>
                <a:gd name="T56" fmla="*/ 282 w 282"/>
                <a:gd name="T57" fmla="*/ 409 h 40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82" h="409">
                  <a:moveTo>
                    <a:pt x="282" y="372"/>
                  </a:moveTo>
                  <a:cubicBezTo>
                    <a:pt x="268" y="373"/>
                    <a:pt x="254" y="372"/>
                    <a:pt x="240" y="375"/>
                  </a:cubicBezTo>
                  <a:cubicBezTo>
                    <a:pt x="215" y="381"/>
                    <a:pt x="225" y="388"/>
                    <a:pt x="192" y="393"/>
                  </a:cubicBezTo>
                  <a:cubicBezTo>
                    <a:pt x="178" y="398"/>
                    <a:pt x="166" y="404"/>
                    <a:pt x="153" y="408"/>
                  </a:cubicBezTo>
                  <a:cubicBezTo>
                    <a:pt x="144" y="407"/>
                    <a:pt x="134" y="409"/>
                    <a:pt x="126" y="405"/>
                  </a:cubicBezTo>
                  <a:cubicBezTo>
                    <a:pt x="98" y="392"/>
                    <a:pt x="103" y="357"/>
                    <a:pt x="81" y="342"/>
                  </a:cubicBezTo>
                  <a:cubicBezTo>
                    <a:pt x="73" y="317"/>
                    <a:pt x="71" y="329"/>
                    <a:pt x="87" y="306"/>
                  </a:cubicBezTo>
                  <a:cubicBezTo>
                    <a:pt x="91" y="300"/>
                    <a:pt x="99" y="288"/>
                    <a:pt x="99" y="288"/>
                  </a:cubicBezTo>
                  <a:cubicBezTo>
                    <a:pt x="105" y="264"/>
                    <a:pt x="104" y="234"/>
                    <a:pt x="78" y="225"/>
                  </a:cubicBezTo>
                  <a:cubicBezTo>
                    <a:pt x="67" y="209"/>
                    <a:pt x="77" y="191"/>
                    <a:pt x="60" y="180"/>
                  </a:cubicBezTo>
                  <a:cubicBezTo>
                    <a:pt x="36" y="185"/>
                    <a:pt x="37" y="178"/>
                    <a:pt x="21" y="162"/>
                  </a:cubicBezTo>
                  <a:cubicBezTo>
                    <a:pt x="14" y="141"/>
                    <a:pt x="20" y="148"/>
                    <a:pt x="6" y="138"/>
                  </a:cubicBezTo>
                  <a:cubicBezTo>
                    <a:pt x="0" y="121"/>
                    <a:pt x="14" y="104"/>
                    <a:pt x="30" y="99"/>
                  </a:cubicBezTo>
                  <a:cubicBezTo>
                    <a:pt x="35" y="84"/>
                    <a:pt x="41" y="83"/>
                    <a:pt x="36" y="66"/>
                  </a:cubicBezTo>
                  <a:cubicBezTo>
                    <a:pt x="34" y="60"/>
                    <a:pt x="30" y="48"/>
                    <a:pt x="30" y="48"/>
                  </a:cubicBezTo>
                  <a:cubicBezTo>
                    <a:pt x="35" y="29"/>
                    <a:pt x="46" y="30"/>
                    <a:pt x="63" y="24"/>
                  </a:cubicBezTo>
                  <a:cubicBezTo>
                    <a:pt x="69" y="18"/>
                    <a:pt x="76" y="15"/>
                    <a:pt x="81" y="9"/>
                  </a:cubicBezTo>
                  <a:cubicBezTo>
                    <a:pt x="83" y="7"/>
                    <a:pt x="84" y="0"/>
                    <a:pt x="84" y="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5232" name="Freeform 7"/>
            <p:cNvSpPr>
              <a:spLocks noChangeAspect="1"/>
            </p:cNvSpPr>
            <p:nvPr/>
          </p:nvSpPr>
          <p:spPr bwMode="auto">
            <a:xfrm>
              <a:off x="3597" y="753"/>
              <a:ext cx="588" cy="570"/>
            </a:xfrm>
            <a:custGeom>
              <a:avLst/>
              <a:gdLst>
                <a:gd name="T0" fmla="*/ 588 w 588"/>
                <a:gd name="T1" fmla="*/ 0 h 570"/>
                <a:gd name="T2" fmla="*/ 564 w 588"/>
                <a:gd name="T3" fmla="*/ 27 h 570"/>
                <a:gd name="T4" fmla="*/ 546 w 588"/>
                <a:gd name="T5" fmla="*/ 33 h 570"/>
                <a:gd name="T6" fmla="*/ 537 w 588"/>
                <a:gd name="T7" fmla="*/ 36 h 570"/>
                <a:gd name="T8" fmla="*/ 453 w 588"/>
                <a:gd name="T9" fmla="*/ 63 h 570"/>
                <a:gd name="T10" fmla="*/ 432 w 588"/>
                <a:gd name="T11" fmla="*/ 72 h 570"/>
                <a:gd name="T12" fmla="*/ 414 w 588"/>
                <a:gd name="T13" fmla="*/ 78 h 570"/>
                <a:gd name="T14" fmla="*/ 348 w 588"/>
                <a:gd name="T15" fmla="*/ 54 h 570"/>
                <a:gd name="T16" fmla="*/ 330 w 588"/>
                <a:gd name="T17" fmla="*/ 63 h 570"/>
                <a:gd name="T18" fmla="*/ 351 w 588"/>
                <a:gd name="T19" fmla="*/ 78 h 570"/>
                <a:gd name="T20" fmla="*/ 375 w 588"/>
                <a:gd name="T21" fmla="*/ 168 h 570"/>
                <a:gd name="T22" fmla="*/ 393 w 588"/>
                <a:gd name="T23" fmla="*/ 159 h 570"/>
                <a:gd name="T24" fmla="*/ 411 w 588"/>
                <a:gd name="T25" fmla="*/ 165 h 570"/>
                <a:gd name="T26" fmla="*/ 375 w 588"/>
                <a:gd name="T27" fmla="*/ 186 h 570"/>
                <a:gd name="T28" fmla="*/ 297 w 588"/>
                <a:gd name="T29" fmla="*/ 240 h 570"/>
                <a:gd name="T30" fmla="*/ 237 w 588"/>
                <a:gd name="T31" fmla="*/ 267 h 570"/>
                <a:gd name="T32" fmla="*/ 180 w 588"/>
                <a:gd name="T33" fmla="*/ 222 h 570"/>
                <a:gd name="T34" fmla="*/ 174 w 588"/>
                <a:gd name="T35" fmla="*/ 213 h 570"/>
                <a:gd name="T36" fmla="*/ 171 w 588"/>
                <a:gd name="T37" fmla="*/ 204 h 570"/>
                <a:gd name="T38" fmla="*/ 129 w 588"/>
                <a:gd name="T39" fmla="*/ 195 h 570"/>
                <a:gd name="T40" fmla="*/ 54 w 588"/>
                <a:gd name="T41" fmla="*/ 213 h 570"/>
                <a:gd name="T42" fmla="*/ 12 w 588"/>
                <a:gd name="T43" fmla="*/ 222 h 570"/>
                <a:gd name="T44" fmla="*/ 30 w 588"/>
                <a:gd name="T45" fmla="*/ 258 h 570"/>
                <a:gd name="T46" fmla="*/ 51 w 588"/>
                <a:gd name="T47" fmla="*/ 279 h 570"/>
                <a:gd name="T48" fmla="*/ 24 w 588"/>
                <a:gd name="T49" fmla="*/ 282 h 570"/>
                <a:gd name="T50" fmla="*/ 0 w 588"/>
                <a:gd name="T51" fmla="*/ 309 h 570"/>
                <a:gd name="T52" fmla="*/ 39 w 588"/>
                <a:gd name="T53" fmla="*/ 363 h 570"/>
                <a:gd name="T54" fmla="*/ 30 w 588"/>
                <a:gd name="T55" fmla="*/ 456 h 570"/>
                <a:gd name="T56" fmla="*/ 12 w 588"/>
                <a:gd name="T57" fmla="*/ 543 h 570"/>
                <a:gd name="T58" fmla="*/ 6 w 588"/>
                <a:gd name="T59" fmla="*/ 567 h 57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88"/>
                <a:gd name="T91" fmla="*/ 0 h 570"/>
                <a:gd name="T92" fmla="*/ 588 w 588"/>
                <a:gd name="T93" fmla="*/ 570 h 570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88" h="570">
                  <a:moveTo>
                    <a:pt x="588" y="0"/>
                  </a:moveTo>
                  <a:cubicBezTo>
                    <a:pt x="583" y="20"/>
                    <a:pt x="586" y="20"/>
                    <a:pt x="564" y="27"/>
                  </a:cubicBezTo>
                  <a:cubicBezTo>
                    <a:pt x="558" y="29"/>
                    <a:pt x="552" y="31"/>
                    <a:pt x="546" y="33"/>
                  </a:cubicBezTo>
                  <a:cubicBezTo>
                    <a:pt x="543" y="34"/>
                    <a:pt x="537" y="36"/>
                    <a:pt x="537" y="36"/>
                  </a:cubicBezTo>
                  <a:cubicBezTo>
                    <a:pt x="513" y="60"/>
                    <a:pt x="486" y="61"/>
                    <a:pt x="453" y="63"/>
                  </a:cubicBezTo>
                  <a:cubicBezTo>
                    <a:pt x="421" y="71"/>
                    <a:pt x="459" y="60"/>
                    <a:pt x="432" y="72"/>
                  </a:cubicBezTo>
                  <a:cubicBezTo>
                    <a:pt x="426" y="75"/>
                    <a:pt x="414" y="78"/>
                    <a:pt x="414" y="78"/>
                  </a:cubicBezTo>
                  <a:cubicBezTo>
                    <a:pt x="391" y="70"/>
                    <a:pt x="371" y="62"/>
                    <a:pt x="348" y="54"/>
                  </a:cubicBezTo>
                  <a:cubicBezTo>
                    <a:pt x="344" y="55"/>
                    <a:pt x="332" y="59"/>
                    <a:pt x="330" y="63"/>
                  </a:cubicBezTo>
                  <a:cubicBezTo>
                    <a:pt x="327" y="71"/>
                    <a:pt x="351" y="78"/>
                    <a:pt x="351" y="78"/>
                  </a:cubicBezTo>
                  <a:cubicBezTo>
                    <a:pt x="367" y="101"/>
                    <a:pt x="343" y="147"/>
                    <a:pt x="375" y="168"/>
                  </a:cubicBezTo>
                  <a:cubicBezTo>
                    <a:pt x="379" y="166"/>
                    <a:pt x="388" y="158"/>
                    <a:pt x="393" y="159"/>
                  </a:cubicBezTo>
                  <a:cubicBezTo>
                    <a:pt x="399" y="160"/>
                    <a:pt x="411" y="165"/>
                    <a:pt x="411" y="165"/>
                  </a:cubicBezTo>
                  <a:cubicBezTo>
                    <a:pt x="402" y="182"/>
                    <a:pt x="392" y="180"/>
                    <a:pt x="375" y="186"/>
                  </a:cubicBezTo>
                  <a:cubicBezTo>
                    <a:pt x="359" y="235"/>
                    <a:pt x="330" y="218"/>
                    <a:pt x="297" y="240"/>
                  </a:cubicBezTo>
                  <a:cubicBezTo>
                    <a:pt x="278" y="253"/>
                    <a:pt x="260" y="262"/>
                    <a:pt x="237" y="267"/>
                  </a:cubicBezTo>
                  <a:cubicBezTo>
                    <a:pt x="218" y="263"/>
                    <a:pt x="194" y="239"/>
                    <a:pt x="180" y="222"/>
                  </a:cubicBezTo>
                  <a:cubicBezTo>
                    <a:pt x="178" y="219"/>
                    <a:pt x="176" y="216"/>
                    <a:pt x="174" y="213"/>
                  </a:cubicBezTo>
                  <a:cubicBezTo>
                    <a:pt x="173" y="210"/>
                    <a:pt x="173" y="206"/>
                    <a:pt x="171" y="204"/>
                  </a:cubicBezTo>
                  <a:cubicBezTo>
                    <a:pt x="162" y="193"/>
                    <a:pt x="138" y="196"/>
                    <a:pt x="129" y="195"/>
                  </a:cubicBezTo>
                  <a:cubicBezTo>
                    <a:pt x="94" y="202"/>
                    <a:pt x="100" y="209"/>
                    <a:pt x="54" y="213"/>
                  </a:cubicBezTo>
                  <a:cubicBezTo>
                    <a:pt x="40" y="215"/>
                    <a:pt x="12" y="222"/>
                    <a:pt x="12" y="222"/>
                  </a:cubicBezTo>
                  <a:cubicBezTo>
                    <a:pt x="17" y="237"/>
                    <a:pt x="16" y="249"/>
                    <a:pt x="30" y="258"/>
                  </a:cubicBezTo>
                  <a:cubicBezTo>
                    <a:pt x="39" y="255"/>
                    <a:pt x="79" y="257"/>
                    <a:pt x="51" y="279"/>
                  </a:cubicBezTo>
                  <a:cubicBezTo>
                    <a:pt x="44" y="285"/>
                    <a:pt x="33" y="281"/>
                    <a:pt x="24" y="282"/>
                  </a:cubicBezTo>
                  <a:cubicBezTo>
                    <a:pt x="7" y="290"/>
                    <a:pt x="4" y="290"/>
                    <a:pt x="0" y="309"/>
                  </a:cubicBezTo>
                  <a:cubicBezTo>
                    <a:pt x="5" y="331"/>
                    <a:pt x="20" y="351"/>
                    <a:pt x="39" y="363"/>
                  </a:cubicBezTo>
                  <a:cubicBezTo>
                    <a:pt x="50" y="396"/>
                    <a:pt x="37" y="424"/>
                    <a:pt x="30" y="456"/>
                  </a:cubicBezTo>
                  <a:cubicBezTo>
                    <a:pt x="24" y="485"/>
                    <a:pt x="19" y="514"/>
                    <a:pt x="12" y="543"/>
                  </a:cubicBezTo>
                  <a:cubicBezTo>
                    <a:pt x="5" y="570"/>
                    <a:pt x="6" y="553"/>
                    <a:pt x="6" y="567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5233" name="Freeform 8"/>
            <p:cNvSpPr>
              <a:spLocks noChangeAspect="1"/>
            </p:cNvSpPr>
            <p:nvPr/>
          </p:nvSpPr>
          <p:spPr bwMode="auto">
            <a:xfrm>
              <a:off x="3562" y="1232"/>
              <a:ext cx="45" cy="85"/>
            </a:xfrm>
            <a:custGeom>
              <a:avLst/>
              <a:gdLst>
                <a:gd name="T0" fmla="*/ 32 w 45"/>
                <a:gd name="T1" fmla="*/ 85 h 85"/>
                <a:gd name="T2" fmla="*/ 5 w 45"/>
                <a:gd name="T3" fmla="*/ 73 h 85"/>
                <a:gd name="T4" fmla="*/ 14 w 45"/>
                <a:gd name="T5" fmla="*/ 46 h 85"/>
                <a:gd name="T6" fmla="*/ 32 w 45"/>
                <a:gd name="T7" fmla="*/ 19 h 85"/>
                <a:gd name="T8" fmla="*/ 41 w 45"/>
                <a:gd name="T9" fmla="*/ 1 h 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5"/>
                <a:gd name="T16" fmla="*/ 0 h 85"/>
                <a:gd name="T17" fmla="*/ 45 w 45"/>
                <a:gd name="T18" fmla="*/ 85 h 8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5" h="85">
                  <a:moveTo>
                    <a:pt x="32" y="85"/>
                  </a:moveTo>
                  <a:cubicBezTo>
                    <a:pt x="22" y="82"/>
                    <a:pt x="15" y="76"/>
                    <a:pt x="5" y="73"/>
                  </a:cubicBezTo>
                  <a:cubicBezTo>
                    <a:pt x="0" y="59"/>
                    <a:pt x="2" y="54"/>
                    <a:pt x="14" y="46"/>
                  </a:cubicBezTo>
                  <a:cubicBezTo>
                    <a:pt x="20" y="37"/>
                    <a:pt x="26" y="28"/>
                    <a:pt x="32" y="19"/>
                  </a:cubicBezTo>
                  <a:cubicBezTo>
                    <a:pt x="45" y="0"/>
                    <a:pt x="31" y="1"/>
                    <a:pt x="41" y="1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5234" name="Freeform 9"/>
            <p:cNvSpPr>
              <a:spLocks noChangeAspect="1"/>
            </p:cNvSpPr>
            <p:nvPr/>
          </p:nvSpPr>
          <p:spPr bwMode="auto">
            <a:xfrm>
              <a:off x="3278" y="1092"/>
              <a:ext cx="316" cy="140"/>
            </a:xfrm>
            <a:custGeom>
              <a:avLst/>
              <a:gdLst>
                <a:gd name="T0" fmla="*/ 316 w 316"/>
                <a:gd name="T1" fmla="*/ 140 h 140"/>
                <a:gd name="T2" fmla="*/ 292 w 316"/>
                <a:gd name="T3" fmla="*/ 128 h 140"/>
                <a:gd name="T4" fmla="*/ 256 w 316"/>
                <a:gd name="T5" fmla="*/ 122 h 140"/>
                <a:gd name="T6" fmla="*/ 206 w 316"/>
                <a:gd name="T7" fmla="*/ 124 h 140"/>
                <a:gd name="T8" fmla="*/ 178 w 316"/>
                <a:gd name="T9" fmla="*/ 132 h 140"/>
                <a:gd name="T10" fmla="*/ 136 w 316"/>
                <a:gd name="T11" fmla="*/ 114 h 140"/>
                <a:gd name="T12" fmla="*/ 132 w 316"/>
                <a:gd name="T13" fmla="*/ 96 h 140"/>
                <a:gd name="T14" fmla="*/ 114 w 316"/>
                <a:gd name="T15" fmla="*/ 84 h 140"/>
                <a:gd name="T16" fmla="*/ 98 w 316"/>
                <a:gd name="T17" fmla="*/ 66 h 140"/>
                <a:gd name="T18" fmla="*/ 78 w 316"/>
                <a:gd name="T19" fmla="*/ 58 h 140"/>
                <a:gd name="T20" fmla="*/ 64 w 316"/>
                <a:gd name="T21" fmla="*/ 44 h 140"/>
                <a:gd name="T22" fmla="*/ 48 w 316"/>
                <a:gd name="T23" fmla="*/ 16 h 140"/>
                <a:gd name="T24" fmla="*/ 0 w 316"/>
                <a:gd name="T25" fmla="*/ 0 h 1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16"/>
                <a:gd name="T40" fmla="*/ 0 h 140"/>
                <a:gd name="T41" fmla="*/ 316 w 316"/>
                <a:gd name="T42" fmla="*/ 140 h 14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16" h="140">
                  <a:moveTo>
                    <a:pt x="316" y="140"/>
                  </a:moveTo>
                  <a:cubicBezTo>
                    <a:pt x="297" y="137"/>
                    <a:pt x="304" y="136"/>
                    <a:pt x="292" y="128"/>
                  </a:cubicBezTo>
                  <a:cubicBezTo>
                    <a:pt x="285" y="123"/>
                    <a:pt x="261" y="122"/>
                    <a:pt x="256" y="122"/>
                  </a:cubicBezTo>
                  <a:cubicBezTo>
                    <a:pt x="239" y="123"/>
                    <a:pt x="223" y="122"/>
                    <a:pt x="206" y="124"/>
                  </a:cubicBezTo>
                  <a:cubicBezTo>
                    <a:pt x="196" y="125"/>
                    <a:pt x="178" y="132"/>
                    <a:pt x="178" y="132"/>
                  </a:cubicBezTo>
                  <a:cubicBezTo>
                    <a:pt x="144" y="130"/>
                    <a:pt x="150" y="134"/>
                    <a:pt x="136" y="114"/>
                  </a:cubicBezTo>
                  <a:cubicBezTo>
                    <a:pt x="135" y="108"/>
                    <a:pt x="136" y="100"/>
                    <a:pt x="132" y="96"/>
                  </a:cubicBezTo>
                  <a:cubicBezTo>
                    <a:pt x="127" y="91"/>
                    <a:pt x="118" y="90"/>
                    <a:pt x="114" y="84"/>
                  </a:cubicBezTo>
                  <a:cubicBezTo>
                    <a:pt x="109" y="78"/>
                    <a:pt x="105" y="69"/>
                    <a:pt x="98" y="66"/>
                  </a:cubicBezTo>
                  <a:cubicBezTo>
                    <a:pt x="90" y="63"/>
                    <a:pt x="85" y="63"/>
                    <a:pt x="78" y="58"/>
                  </a:cubicBezTo>
                  <a:cubicBezTo>
                    <a:pt x="69" y="44"/>
                    <a:pt x="75" y="48"/>
                    <a:pt x="64" y="44"/>
                  </a:cubicBezTo>
                  <a:cubicBezTo>
                    <a:pt x="58" y="36"/>
                    <a:pt x="57" y="22"/>
                    <a:pt x="48" y="16"/>
                  </a:cubicBezTo>
                  <a:cubicBezTo>
                    <a:pt x="36" y="8"/>
                    <a:pt x="15" y="0"/>
                    <a:pt x="0" y="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5235" name="Freeform 10"/>
            <p:cNvSpPr>
              <a:spLocks noChangeAspect="1"/>
            </p:cNvSpPr>
            <p:nvPr/>
          </p:nvSpPr>
          <p:spPr bwMode="auto">
            <a:xfrm>
              <a:off x="3076" y="1024"/>
              <a:ext cx="206" cy="68"/>
            </a:xfrm>
            <a:custGeom>
              <a:avLst/>
              <a:gdLst>
                <a:gd name="T0" fmla="*/ 206 w 206"/>
                <a:gd name="T1" fmla="*/ 68 h 68"/>
                <a:gd name="T2" fmla="*/ 178 w 206"/>
                <a:gd name="T3" fmla="*/ 50 h 68"/>
                <a:gd name="T4" fmla="*/ 128 w 206"/>
                <a:gd name="T5" fmla="*/ 60 h 68"/>
                <a:gd name="T6" fmla="*/ 90 w 206"/>
                <a:gd name="T7" fmla="*/ 50 h 68"/>
                <a:gd name="T8" fmla="*/ 68 w 206"/>
                <a:gd name="T9" fmla="*/ 30 h 68"/>
                <a:gd name="T10" fmla="*/ 44 w 206"/>
                <a:gd name="T11" fmla="*/ 16 h 68"/>
                <a:gd name="T12" fmla="*/ 18 w 206"/>
                <a:gd name="T13" fmla="*/ 6 h 68"/>
                <a:gd name="T14" fmla="*/ 0 w 206"/>
                <a:gd name="T15" fmla="*/ 0 h 6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06"/>
                <a:gd name="T25" fmla="*/ 0 h 68"/>
                <a:gd name="T26" fmla="*/ 206 w 206"/>
                <a:gd name="T27" fmla="*/ 68 h 6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6" h="68">
                  <a:moveTo>
                    <a:pt x="206" y="68"/>
                  </a:moveTo>
                  <a:cubicBezTo>
                    <a:pt x="196" y="65"/>
                    <a:pt x="189" y="54"/>
                    <a:pt x="178" y="50"/>
                  </a:cubicBezTo>
                  <a:cubicBezTo>
                    <a:pt x="160" y="52"/>
                    <a:pt x="145" y="56"/>
                    <a:pt x="128" y="60"/>
                  </a:cubicBezTo>
                  <a:cubicBezTo>
                    <a:pt x="108" y="58"/>
                    <a:pt x="102" y="62"/>
                    <a:pt x="90" y="50"/>
                  </a:cubicBezTo>
                  <a:cubicBezTo>
                    <a:pt x="87" y="40"/>
                    <a:pt x="76" y="36"/>
                    <a:pt x="68" y="30"/>
                  </a:cubicBezTo>
                  <a:cubicBezTo>
                    <a:pt x="63" y="22"/>
                    <a:pt x="53" y="18"/>
                    <a:pt x="44" y="16"/>
                  </a:cubicBezTo>
                  <a:cubicBezTo>
                    <a:pt x="36" y="10"/>
                    <a:pt x="27" y="9"/>
                    <a:pt x="18" y="6"/>
                  </a:cubicBezTo>
                  <a:cubicBezTo>
                    <a:pt x="12" y="4"/>
                    <a:pt x="0" y="0"/>
                    <a:pt x="0" y="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5236" name="Freeform 11"/>
            <p:cNvSpPr>
              <a:spLocks noChangeAspect="1"/>
            </p:cNvSpPr>
            <p:nvPr/>
          </p:nvSpPr>
          <p:spPr bwMode="auto">
            <a:xfrm>
              <a:off x="2992" y="1090"/>
              <a:ext cx="298" cy="318"/>
            </a:xfrm>
            <a:custGeom>
              <a:avLst/>
              <a:gdLst>
                <a:gd name="T0" fmla="*/ 284 w 298"/>
                <a:gd name="T1" fmla="*/ 0 h 318"/>
                <a:gd name="T2" fmla="*/ 298 w 298"/>
                <a:gd name="T3" fmla="*/ 40 h 318"/>
                <a:gd name="T4" fmla="*/ 268 w 298"/>
                <a:gd name="T5" fmla="*/ 102 h 318"/>
                <a:gd name="T6" fmla="*/ 252 w 298"/>
                <a:gd name="T7" fmla="*/ 124 h 318"/>
                <a:gd name="T8" fmla="*/ 222 w 298"/>
                <a:gd name="T9" fmla="*/ 146 h 318"/>
                <a:gd name="T10" fmla="*/ 202 w 298"/>
                <a:gd name="T11" fmla="*/ 164 h 318"/>
                <a:gd name="T12" fmla="*/ 162 w 298"/>
                <a:gd name="T13" fmla="*/ 182 h 318"/>
                <a:gd name="T14" fmla="*/ 144 w 298"/>
                <a:gd name="T15" fmla="*/ 188 h 318"/>
                <a:gd name="T16" fmla="*/ 130 w 298"/>
                <a:gd name="T17" fmla="*/ 200 h 318"/>
                <a:gd name="T18" fmla="*/ 112 w 298"/>
                <a:gd name="T19" fmla="*/ 226 h 318"/>
                <a:gd name="T20" fmla="*/ 98 w 298"/>
                <a:gd name="T21" fmla="*/ 250 h 318"/>
                <a:gd name="T22" fmla="*/ 98 w 298"/>
                <a:gd name="T23" fmla="*/ 282 h 318"/>
                <a:gd name="T24" fmla="*/ 102 w 298"/>
                <a:gd name="T25" fmla="*/ 294 h 318"/>
                <a:gd name="T26" fmla="*/ 100 w 298"/>
                <a:gd name="T27" fmla="*/ 300 h 318"/>
                <a:gd name="T28" fmla="*/ 90 w 298"/>
                <a:gd name="T29" fmla="*/ 298 h 318"/>
                <a:gd name="T30" fmla="*/ 64 w 298"/>
                <a:gd name="T31" fmla="*/ 308 h 318"/>
                <a:gd name="T32" fmla="*/ 40 w 298"/>
                <a:gd name="T33" fmla="*/ 296 h 318"/>
                <a:gd name="T34" fmla="*/ 8 w 298"/>
                <a:gd name="T35" fmla="*/ 282 h 318"/>
                <a:gd name="T36" fmla="*/ 0 w 298"/>
                <a:gd name="T37" fmla="*/ 230 h 3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98"/>
                <a:gd name="T58" fmla="*/ 0 h 318"/>
                <a:gd name="T59" fmla="*/ 298 w 298"/>
                <a:gd name="T60" fmla="*/ 318 h 3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98" h="318">
                  <a:moveTo>
                    <a:pt x="284" y="0"/>
                  </a:moveTo>
                  <a:cubicBezTo>
                    <a:pt x="286" y="25"/>
                    <a:pt x="287" y="23"/>
                    <a:pt x="298" y="40"/>
                  </a:cubicBezTo>
                  <a:cubicBezTo>
                    <a:pt x="294" y="63"/>
                    <a:pt x="282" y="84"/>
                    <a:pt x="268" y="102"/>
                  </a:cubicBezTo>
                  <a:cubicBezTo>
                    <a:pt x="262" y="110"/>
                    <a:pt x="260" y="119"/>
                    <a:pt x="252" y="124"/>
                  </a:cubicBezTo>
                  <a:cubicBezTo>
                    <a:pt x="245" y="135"/>
                    <a:pt x="233" y="139"/>
                    <a:pt x="222" y="146"/>
                  </a:cubicBezTo>
                  <a:cubicBezTo>
                    <a:pt x="217" y="153"/>
                    <a:pt x="209" y="159"/>
                    <a:pt x="202" y="164"/>
                  </a:cubicBezTo>
                  <a:cubicBezTo>
                    <a:pt x="195" y="175"/>
                    <a:pt x="175" y="178"/>
                    <a:pt x="162" y="182"/>
                  </a:cubicBezTo>
                  <a:cubicBezTo>
                    <a:pt x="156" y="184"/>
                    <a:pt x="144" y="188"/>
                    <a:pt x="144" y="188"/>
                  </a:cubicBezTo>
                  <a:cubicBezTo>
                    <a:pt x="141" y="196"/>
                    <a:pt x="137" y="195"/>
                    <a:pt x="130" y="200"/>
                  </a:cubicBezTo>
                  <a:cubicBezTo>
                    <a:pt x="126" y="213"/>
                    <a:pt x="126" y="221"/>
                    <a:pt x="112" y="226"/>
                  </a:cubicBezTo>
                  <a:cubicBezTo>
                    <a:pt x="105" y="233"/>
                    <a:pt x="104" y="242"/>
                    <a:pt x="98" y="250"/>
                  </a:cubicBezTo>
                  <a:cubicBezTo>
                    <a:pt x="95" y="264"/>
                    <a:pt x="94" y="261"/>
                    <a:pt x="98" y="282"/>
                  </a:cubicBezTo>
                  <a:cubicBezTo>
                    <a:pt x="99" y="286"/>
                    <a:pt x="102" y="294"/>
                    <a:pt x="102" y="294"/>
                  </a:cubicBezTo>
                  <a:cubicBezTo>
                    <a:pt x="101" y="296"/>
                    <a:pt x="102" y="299"/>
                    <a:pt x="100" y="300"/>
                  </a:cubicBezTo>
                  <a:cubicBezTo>
                    <a:pt x="97" y="301"/>
                    <a:pt x="93" y="298"/>
                    <a:pt x="90" y="298"/>
                  </a:cubicBezTo>
                  <a:cubicBezTo>
                    <a:pt x="80" y="299"/>
                    <a:pt x="73" y="306"/>
                    <a:pt x="64" y="308"/>
                  </a:cubicBezTo>
                  <a:cubicBezTo>
                    <a:pt x="49" y="318"/>
                    <a:pt x="51" y="300"/>
                    <a:pt x="40" y="296"/>
                  </a:cubicBezTo>
                  <a:cubicBezTo>
                    <a:pt x="29" y="285"/>
                    <a:pt x="23" y="284"/>
                    <a:pt x="8" y="282"/>
                  </a:cubicBezTo>
                  <a:cubicBezTo>
                    <a:pt x="6" y="264"/>
                    <a:pt x="0" y="248"/>
                    <a:pt x="0" y="23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5237" name="Freeform 12"/>
            <p:cNvSpPr>
              <a:spLocks noChangeAspect="1"/>
            </p:cNvSpPr>
            <p:nvPr/>
          </p:nvSpPr>
          <p:spPr bwMode="auto">
            <a:xfrm>
              <a:off x="3390" y="1322"/>
              <a:ext cx="246" cy="414"/>
            </a:xfrm>
            <a:custGeom>
              <a:avLst/>
              <a:gdLst>
                <a:gd name="T0" fmla="*/ 212 w 246"/>
                <a:gd name="T1" fmla="*/ 0 h 414"/>
                <a:gd name="T2" fmla="*/ 174 w 246"/>
                <a:gd name="T3" fmla="*/ 10 h 414"/>
                <a:gd name="T4" fmla="*/ 130 w 246"/>
                <a:gd name="T5" fmla="*/ 24 h 414"/>
                <a:gd name="T6" fmla="*/ 112 w 246"/>
                <a:gd name="T7" fmla="*/ 28 h 414"/>
                <a:gd name="T8" fmla="*/ 100 w 246"/>
                <a:gd name="T9" fmla="*/ 32 h 414"/>
                <a:gd name="T10" fmla="*/ 70 w 246"/>
                <a:gd name="T11" fmla="*/ 58 h 414"/>
                <a:gd name="T12" fmla="*/ 40 w 246"/>
                <a:gd name="T13" fmla="*/ 100 h 414"/>
                <a:gd name="T14" fmla="*/ 34 w 246"/>
                <a:gd name="T15" fmla="*/ 122 h 414"/>
                <a:gd name="T16" fmla="*/ 12 w 246"/>
                <a:gd name="T17" fmla="*/ 158 h 414"/>
                <a:gd name="T18" fmla="*/ 0 w 246"/>
                <a:gd name="T19" fmla="*/ 216 h 414"/>
                <a:gd name="T20" fmla="*/ 32 w 246"/>
                <a:gd name="T21" fmla="*/ 274 h 414"/>
                <a:gd name="T22" fmla="*/ 48 w 246"/>
                <a:gd name="T23" fmla="*/ 306 h 414"/>
                <a:gd name="T24" fmla="*/ 72 w 246"/>
                <a:gd name="T25" fmla="*/ 328 h 414"/>
                <a:gd name="T26" fmla="*/ 114 w 246"/>
                <a:gd name="T27" fmla="*/ 356 h 414"/>
                <a:gd name="T28" fmla="*/ 184 w 246"/>
                <a:gd name="T29" fmla="*/ 328 h 414"/>
                <a:gd name="T30" fmla="*/ 198 w 246"/>
                <a:gd name="T31" fmla="*/ 370 h 414"/>
                <a:gd name="T32" fmla="*/ 206 w 246"/>
                <a:gd name="T33" fmla="*/ 414 h 414"/>
                <a:gd name="T34" fmla="*/ 240 w 246"/>
                <a:gd name="T35" fmla="*/ 408 h 414"/>
                <a:gd name="T36" fmla="*/ 246 w 246"/>
                <a:gd name="T37" fmla="*/ 402 h 41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6"/>
                <a:gd name="T58" fmla="*/ 0 h 414"/>
                <a:gd name="T59" fmla="*/ 246 w 246"/>
                <a:gd name="T60" fmla="*/ 414 h 41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6" h="414">
                  <a:moveTo>
                    <a:pt x="212" y="0"/>
                  </a:moveTo>
                  <a:cubicBezTo>
                    <a:pt x="197" y="5"/>
                    <a:pt x="193" y="8"/>
                    <a:pt x="174" y="10"/>
                  </a:cubicBezTo>
                  <a:cubicBezTo>
                    <a:pt x="159" y="14"/>
                    <a:pt x="145" y="21"/>
                    <a:pt x="130" y="24"/>
                  </a:cubicBezTo>
                  <a:cubicBezTo>
                    <a:pt x="123" y="26"/>
                    <a:pt x="119" y="26"/>
                    <a:pt x="112" y="28"/>
                  </a:cubicBezTo>
                  <a:cubicBezTo>
                    <a:pt x="108" y="29"/>
                    <a:pt x="100" y="32"/>
                    <a:pt x="100" y="32"/>
                  </a:cubicBezTo>
                  <a:cubicBezTo>
                    <a:pt x="91" y="41"/>
                    <a:pt x="81" y="51"/>
                    <a:pt x="70" y="58"/>
                  </a:cubicBezTo>
                  <a:cubicBezTo>
                    <a:pt x="64" y="75"/>
                    <a:pt x="48" y="85"/>
                    <a:pt x="40" y="100"/>
                  </a:cubicBezTo>
                  <a:cubicBezTo>
                    <a:pt x="37" y="107"/>
                    <a:pt x="34" y="122"/>
                    <a:pt x="34" y="122"/>
                  </a:cubicBezTo>
                  <a:cubicBezTo>
                    <a:pt x="31" y="148"/>
                    <a:pt x="31" y="146"/>
                    <a:pt x="12" y="158"/>
                  </a:cubicBezTo>
                  <a:cubicBezTo>
                    <a:pt x="3" y="172"/>
                    <a:pt x="5" y="198"/>
                    <a:pt x="0" y="216"/>
                  </a:cubicBezTo>
                  <a:cubicBezTo>
                    <a:pt x="4" y="249"/>
                    <a:pt x="14" y="251"/>
                    <a:pt x="32" y="274"/>
                  </a:cubicBezTo>
                  <a:cubicBezTo>
                    <a:pt x="40" y="285"/>
                    <a:pt x="41" y="295"/>
                    <a:pt x="48" y="306"/>
                  </a:cubicBezTo>
                  <a:cubicBezTo>
                    <a:pt x="51" y="331"/>
                    <a:pt x="53" y="322"/>
                    <a:pt x="72" y="328"/>
                  </a:cubicBezTo>
                  <a:cubicBezTo>
                    <a:pt x="101" y="323"/>
                    <a:pt x="94" y="343"/>
                    <a:pt x="114" y="356"/>
                  </a:cubicBezTo>
                  <a:cubicBezTo>
                    <a:pt x="138" y="348"/>
                    <a:pt x="160" y="336"/>
                    <a:pt x="184" y="328"/>
                  </a:cubicBezTo>
                  <a:cubicBezTo>
                    <a:pt x="193" y="341"/>
                    <a:pt x="193" y="356"/>
                    <a:pt x="198" y="370"/>
                  </a:cubicBezTo>
                  <a:cubicBezTo>
                    <a:pt x="193" y="389"/>
                    <a:pt x="189" y="397"/>
                    <a:pt x="206" y="414"/>
                  </a:cubicBezTo>
                  <a:cubicBezTo>
                    <a:pt x="218" y="411"/>
                    <a:pt x="226" y="409"/>
                    <a:pt x="240" y="408"/>
                  </a:cubicBezTo>
                  <a:cubicBezTo>
                    <a:pt x="244" y="401"/>
                    <a:pt x="242" y="402"/>
                    <a:pt x="246" y="402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5238" name="Freeform 13"/>
            <p:cNvSpPr>
              <a:spLocks noChangeAspect="1"/>
            </p:cNvSpPr>
            <p:nvPr/>
          </p:nvSpPr>
          <p:spPr bwMode="auto">
            <a:xfrm>
              <a:off x="3636" y="1726"/>
              <a:ext cx="50" cy="394"/>
            </a:xfrm>
            <a:custGeom>
              <a:avLst/>
              <a:gdLst>
                <a:gd name="T0" fmla="*/ 0 w 50"/>
                <a:gd name="T1" fmla="*/ 0 h 394"/>
                <a:gd name="T2" fmla="*/ 12 w 50"/>
                <a:gd name="T3" fmla="*/ 22 h 394"/>
                <a:gd name="T4" fmla="*/ 16 w 50"/>
                <a:gd name="T5" fmla="*/ 28 h 394"/>
                <a:gd name="T6" fmla="*/ 22 w 50"/>
                <a:gd name="T7" fmla="*/ 32 h 394"/>
                <a:gd name="T8" fmla="*/ 38 w 50"/>
                <a:gd name="T9" fmla="*/ 62 h 394"/>
                <a:gd name="T10" fmla="*/ 46 w 50"/>
                <a:gd name="T11" fmla="*/ 74 h 394"/>
                <a:gd name="T12" fmla="*/ 50 w 50"/>
                <a:gd name="T13" fmla="*/ 86 h 394"/>
                <a:gd name="T14" fmla="*/ 42 w 50"/>
                <a:gd name="T15" fmla="*/ 118 h 394"/>
                <a:gd name="T16" fmla="*/ 44 w 50"/>
                <a:gd name="T17" fmla="*/ 202 h 394"/>
                <a:gd name="T18" fmla="*/ 26 w 50"/>
                <a:gd name="T19" fmla="*/ 236 h 394"/>
                <a:gd name="T20" fmla="*/ 38 w 50"/>
                <a:gd name="T21" fmla="*/ 260 h 394"/>
                <a:gd name="T22" fmla="*/ 46 w 50"/>
                <a:gd name="T23" fmla="*/ 296 h 394"/>
                <a:gd name="T24" fmla="*/ 26 w 50"/>
                <a:gd name="T25" fmla="*/ 374 h 394"/>
                <a:gd name="T26" fmla="*/ 22 w 50"/>
                <a:gd name="T27" fmla="*/ 386 h 394"/>
                <a:gd name="T28" fmla="*/ 20 w 50"/>
                <a:gd name="T29" fmla="*/ 394 h 39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50"/>
                <a:gd name="T46" fmla="*/ 0 h 394"/>
                <a:gd name="T47" fmla="*/ 50 w 50"/>
                <a:gd name="T48" fmla="*/ 394 h 39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50" h="394">
                  <a:moveTo>
                    <a:pt x="0" y="0"/>
                  </a:moveTo>
                  <a:cubicBezTo>
                    <a:pt x="2" y="12"/>
                    <a:pt x="2" y="15"/>
                    <a:pt x="12" y="22"/>
                  </a:cubicBezTo>
                  <a:cubicBezTo>
                    <a:pt x="13" y="24"/>
                    <a:pt x="14" y="26"/>
                    <a:pt x="16" y="28"/>
                  </a:cubicBezTo>
                  <a:cubicBezTo>
                    <a:pt x="18" y="30"/>
                    <a:pt x="20" y="30"/>
                    <a:pt x="22" y="32"/>
                  </a:cubicBezTo>
                  <a:cubicBezTo>
                    <a:pt x="29" y="40"/>
                    <a:pt x="33" y="53"/>
                    <a:pt x="38" y="62"/>
                  </a:cubicBezTo>
                  <a:cubicBezTo>
                    <a:pt x="40" y="66"/>
                    <a:pt x="43" y="70"/>
                    <a:pt x="46" y="74"/>
                  </a:cubicBezTo>
                  <a:cubicBezTo>
                    <a:pt x="48" y="78"/>
                    <a:pt x="50" y="86"/>
                    <a:pt x="50" y="86"/>
                  </a:cubicBezTo>
                  <a:cubicBezTo>
                    <a:pt x="47" y="97"/>
                    <a:pt x="45" y="108"/>
                    <a:pt x="42" y="118"/>
                  </a:cubicBezTo>
                  <a:cubicBezTo>
                    <a:pt x="38" y="147"/>
                    <a:pt x="40" y="173"/>
                    <a:pt x="44" y="202"/>
                  </a:cubicBezTo>
                  <a:cubicBezTo>
                    <a:pt x="41" y="228"/>
                    <a:pt x="38" y="218"/>
                    <a:pt x="26" y="236"/>
                  </a:cubicBezTo>
                  <a:cubicBezTo>
                    <a:pt x="32" y="253"/>
                    <a:pt x="28" y="244"/>
                    <a:pt x="38" y="260"/>
                  </a:cubicBezTo>
                  <a:cubicBezTo>
                    <a:pt x="45" y="270"/>
                    <a:pt x="42" y="285"/>
                    <a:pt x="46" y="296"/>
                  </a:cubicBezTo>
                  <a:cubicBezTo>
                    <a:pt x="47" y="313"/>
                    <a:pt x="50" y="366"/>
                    <a:pt x="26" y="374"/>
                  </a:cubicBezTo>
                  <a:cubicBezTo>
                    <a:pt x="25" y="378"/>
                    <a:pt x="23" y="382"/>
                    <a:pt x="22" y="386"/>
                  </a:cubicBezTo>
                  <a:cubicBezTo>
                    <a:pt x="21" y="389"/>
                    <a:pt x="20" y="394"/>
                    <a:pt x="20" y="394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5239" name="Freeform 14"/>
            <p:cNvSpPr>
              <a:spLocks noChangeAspect="1"/>
            </p:cNvSpPr>
            <p:nvPr/>
          </p:nvSpPr>
          <p:spPr bwMode="auto">
            <a:xfrm>
              <a:off x="3600" y="2122"/>
              <a:ext cx="54" cy="56"/>
            </a:xfrm>
            <a:custGeom>
              <a:avLst/>
              <a:gdLst>
                <a:gd name="T0" fmla="*/ 54 w 54"/>
                <a:gd name="T1" fmla="*/ 0 h 56"/>
                <a:gd name="T2" fmla="*/ 38 w 54"/>
                <a:gd name="T3" fmla="*/ 16 h 56"/>
                <a:gd name="T4" fmla="*/ 14 w 54"/>
                <a:gd name="T5" fmla="*/ 44 h 56"/>
                <a:gd name="T6" fmla="*/ 0 w 54"/>
                <a:gd name="T7" fmla="*/ 56 h 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4"/>
                <a:gd name="T13" fmla="*/ 0 h 56"/>
                <a:gd name="T14" fmla="*/ 54 w 54"/>
                <a:gd name="T15" fmla="*/ 56 h 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4" h="56">
                  <a:moveTo>
                    <a:pt x="54" y="0"/>
                  </a:moveTo>
                  <a:cubicBezTo>
                    <a:pt x="48" y="6"/>
                    <a:pt x="45" y="11"/>
                    <a:pt x="38" y="16"/>
                  </a:cubicBezTo>
                  <a:cubicBezTo>
                    <a:pt x="31" y="26"/>
                    <a:pt x="24" y="37"/>
                    <a:pt x="14" y="44"/>
                  </a:cubicBezTo>
                  <a:cubicBezTo>
                    <a:pt x="10" y="50"/>
                    <a:pt x="7" y="53"/>
                    <a:pt x="0" y="56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5240" name="Freeform 15"/>
            <p:cNvSpPr>
              <a:spLocks noChangeAspect="1"/>
            </p:cNvSpPr>
            <p:nvPr/>
          </p:nvSpPr>
          <p:spPr bwMode="auto">
            <a:xfrm>
              <a:off x="3652" y="2126"/>
              <a:ext cx="174" cy="738"/>
            </a:xfrm>
            <a:custGeom>
              <a:avLst/>
              <a:gdLst>
                <a:gd name="T0" fmla="*/ 0 w 174"/>
                <a:gd name="T1" fmla="*/ 0 h 738"/>
                <a:gd name="T2" fmla="*/ 18 w 174"/>
                <a:gd name="T3" fmla="*/ 12 h 738"/>
                <a:gd name="T4" fmla="*/ 34 w 174"/>
                <a:gd name="T5" fmla="*/ 34 h 738"/>
                <a:gd name="T6" fmla="*/ 42 w 174"/>
                <a:gd name="T7" fmla="*/ 46 h 738"/>
                <a:gd name="T8" fmla="*/ 46 w 174"/>
                <a:gd name="T9" fmla="*/ 58 h 738"/>
                <a:gd name="T10" fmla="*/ 70 w 174"/>
                <a:gd name="T11" fmla="*/ 108 h 738"/>
                <a:gd name="T12" fmla="*/ 68 w 174"/>
                <a:gd name="T13" fmla="*/ 178 h 738"/>
                <a:gd name="T14" fmla="*/ 104 w 174"/>
                <a:gd name="T15" fmla="*/ 234 h 738"/>
                <a:gd name="T16" fmla="*/ 112 w 174"/>
                <a:gd name="T17" fmla="*/ 286 h 738"/>
                <a:gd name="T18" fmla="*/ 114 w 174"/>
                <a:gd name="T19" fmla="*/ 320 h 738"/>
                <a:gd name="T20" fmla="*/ 130 w 174"/>
                <a:gd name="T21" fmla="*/ 334 h 738"/>
                <a:gd name="T22" fmla="*/ 162 w 174"/>
                <a:gd name="T23" fmla="*/ 330 h 738"/>
                <a:gd name="T24" fmla="*/ 152 w 174"/>
                <a:gd name="T25" fmla="*/ 394 h 738"/>
                <a:gd name="T26" fmla="*/ 92 w 174"/>
                <a:gd name="T27" fmla="*/ 430 h 738"/>
                <a:gd name="T28" fmla="*/ 90 w 174"/>
                <a:gd name="T29" fmla="*/ 466 h 738"/>
                <a:gd name="T30" fmla="*/ 94 w 174"/>
                <a:gd name="T31" fmla="*/ 478 h 738"/>
                <a:gd name="T32" fmla="*/ 100 w 174"/>
                <a:gd name="T33" fmla="*/ 518 h 738"/>
                <a:gd name="T34" fmla="*/ 104 w 174"/>
                <a:gd name="T35" fmla="*/ 530 h 738"/>
                <a:gd name="T36" fmla="*/ 108 w 174"/>
                <a:gd name="T37" fmla="*/ 570 h 738"/>
                <a:gd name="T38" fmla="*/ 72 w 174"/>
                <a:gd name="T39" fmla="*/ 616 h 738"/>
                <a:gd name="T40" fmla="*/ 50 w 174"/>
                <a:gd name="T41" fmla="*/ 660 h 738"/>
                <a:gd name="T42" fmla="*/ 34 w 174"/>
                <a:gd name="T43" fmla="*/ 738 h 73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74"/>
                <a:gd name="T67" fmla="*/ 0 h 738"/>
                <a:gd name="T68" fmla="*/ 174 w 174"/>
                <a:gd name="T69" fmla="*/ 738 h 73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74" h="738">
                  <a:moveTo>
                    <a:pt x="0" y="0"/>
                  </a:moveTo>
                  <a:cubicBezTo>
                    <a:pt x="6" y="6"/>
                    <a:pt x="10" y="9"/>
                    <a:pt x="18" y="12"/>
                  </a:cubicBezTo>
                  <a:cubicBezTo>
                    <a:pt x="21" y="20"/>
                    <a:pt x="28" y="27"/>
                    <a:pt x="34" y="34"/>
                  </a:cubicBezTo>
                  <a:cubicBezTo>
                    <a:pt x="37" y="38"/>
                    <a:pt x="39" y="42"/>
                    <a:pt x="42" y="46"/>
                  </a:cubicBezTo>
                  <a:cubicBezTo>
                    <a:pt x="44" y="50"/>
                    <a:pt x="46" y="58"/>
                    <a:pt x="46" y="58"/>
                  </a:cubicBezTo>
                  <a:cubicBezTo>
                    <a:pt x="48" y="82"/>
                    <a:pt x="45" y="100"/>
                    <a:pt x="70" y="108"/>
                  </a:cubicBezTo>
                  <a:cubicBezTo>
                    <a:pt x="84" y="122"/>
                    <a:pt x="74" y="160"/>
                    <a:pt x="68" y="178"/>
                  </a:cubicBezTo>
                  <a:cubicBezTo>
                    <a:pt x="73" y="200"/>
                    <a:pt x="97" y="213"/>
                    <a:pt x="104" y="234"/>
                  </a:cubicBezTo>
                  <a:cubicBezTo>
                    <a:pt x="96" y="246"/>
                    <a:pt x="107" y="272"/>
                    <a:pt x="112" y="286"/>
                  </a:cubicBezTo>
                  <a:cubicBezTo>
                    <a:pt x="113" y="297"/>
                    <a:pt x="112" y="309"/>
                    <a:pt x="114" y="320"/>
                  </a:cubicBezTo>
                  <a:cubicBezTo>
                    <a:pt x="115" y="327"/>
                    <a:pt x="130" y="334"/>
                    <a:pt x="130" y="334"/>
                  </a:cubicBezTo>
                  <a:cubicBezTo>
                    <a:pt x="146" y="330"/>
                    <a:pt x="142" y="328"/>
                    <a:pt x="162" y="330"/>
                  </a:cubicBezTo>
                  <a:cubicBezTo>
                    <a:pt x="174" y="348"/>
                    <a:pt x="171" y="381"/>
                    <a:pt x="152" y="394"/>
                  </a:cubicBezTo>
                  <a:cubicBezTo>
                    <a:pt x="141" y="411"/>
                    <a:pt x="112" y="423"/>
                    <a:pt x="92" y="430"/>
                  </a:cubicBezTo>
                  <a:cubicBezTo>
                    <a:pt x="88" y="443"/>
                    <a:pt x="87" y="451"/>
                    <a:pt x="90" y="466"/>
                  </a:cubicBezTo>
                  <a:cubicBezTo>
                    <a:pt x="91" y="470"/>
                    <a:pt x="94" y="478"/>
                    <a:pt x="94" y="478"/>
                  </a:cubicBezTo>
                  <a:cubicBezTo>
                    <a:pt x="96" y="510"/>
                    <a:pt x="93" y="497"/>
                    <a:pt x="100" y="518"/>
                  </a:cubicBezTo>
                  <a:cubicBezTo>
                    <a:pt x="101" y="522"/>
                    <a:pt x="104" y="530"/>
                    <a:pt x="104" y="530"/>
                  </a:cubicBezTo>
                  <a:cubicBezTo>
                    <a:pt x="105" y="543"/>
                    <a:pt x="111" y="557"/>
                    <a:pt x="108" y="570"/>
                  </a:cubicBezTo>
                  <a:cubicBezTo>
                    <a:pt x="101" y="600"/>
                    <a:pt x="85" y="595"/>
                    <a:pt x="72" y="616"/>
                  </a:cubicBezTo>
                  <a:cubicBezTo>
                    <a:pt x="63" y="630"/>
                    <a:pt x="59" y="646"/>
                    <a:pt x="50" y="660"/>
                  </a:cubicBezTo>
                  <a:cubicBezTo>
                    <a:pt x="44" y="684"/>
                    <a:pt x="34" y="713"/>
                    <a:pt x="34" y="738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5241" name="Freeform 16"/>
            <p:cNvSpPr>
              <a:spLocks noChangeAspect="1"/>
            </p:cNvSpPr>
            <p:nvPr/>
          </p:nvSpPr>
          <p:spPr bwMode="auto">
            <a:xfrm>
              <a:off x="3666" y="2864"/>
              <a:ext cx="60" cy="956"/>
            </a:xfrm>
            <a:custGeom>
              <a:avLst/>
              <a:gdLst>
                <a:gd name="T0" fmla="*/ 20 w 60"/>
                <a:gd name="T1" fmla="*/ 0 h 956"/>
                <a:gd name="T2" fmla="*/ 0 w 60"/>
                <a:gd name="T3" fmla="*/ 114 h 956"/>
                <a:gd name="T4" fmla="*/ 34 w 60"/>
                <a:gd name="T5" fmla="*/ 198 h 956"/>
                <a:gd name="T6" fmla="*/ 40 w 60"/>
                <a:gd name="T7" fmla="*/ 222 h 956"/>
                <a:gd name="T8" fmla="*/ 52 w 60"/>
                <a:gd name="T9" fmla="*/ 240 h 956"/>
                <a:gd name="T10" fmla="*/ 48 w 60"/>
                <a:gd name="T11" fmla="*/ 284 h 956"/>
                <a:gd name="T12" fmla="*/ 34 w 60"/>
                <a:gd name="T13" fmla="*/ 308 h 956"/>
                <a:gd name="T14" fmla="*/ 26 w 60"/>
                <a:gd name="T15" fmla="*/ 342 h 956"/>
                <a:gd name="T16" fmla="*/ 28 w 60"/>
                <a:gd name="T17" fmla="*/ 372 h 956"/>
                <a:gd name="T18" fmla="*/ 32 w 60"/>
                <a:gd name="T19" fmla="*/ 384 h 956"/>
                <a:gd name="T20" fmla="*/ 14 w 60"/>
                <a:gd name="T21" fmla="*/ 400 h 956"/>
                <a:gd name="T22" fmla="*/ 8 w 60"/>
                <a:gd name="T23" fmla="*/ 418 h 956"/>
                <a:gd name="T24" fmla="*/ 12 w 60"/>
                <a:gd name="T25" fmla="*/ 480 h 956"/>
                <a:gd name="T26" fmla="*/ 22 w 60"/>
                <a:gd name="T27" fmla="*/ 504 h 956"/>
                <a:gd name="T28" fmla="*/ 26 w 60"/>
                <a:gd name="T29" fmla="*/ 516 h 956"/>
                <a:gd name="T30" fmla="*/ 8 w 60"/>
                <a:gd name="T31" fmla="*/ 556 h 956"/>
                <a:gd name="T32" fmla="*/ 2 w 60"/>
                <a:gd name="T33" fmla="*/ 640 h 956"/>
                <a:gd name="T34" fmla="*/ 8 w 60"/>
                <a:gd name="T35" fmla="*/ 692 h 956"/>
                <a:gd name="T36" fmla="*/ 18 w 60"/>
                <a:gd name="T37" fmla="*/ 716 h 956"/>
                <a:gd name="T38" fmla="*/ 6 w 60"/>
                <a:gd name="T39" fmla="*/ 742 h 956"/>
                <a:gd name="T40" fmla="*/ 40 w 60"/>
                <a:gd name="T41" fmla="*/ 832 h 956"/>
                <a:gd name="T42" fmla="*/ 48 w 60"/>
                <a:gd name="T43" fmla="*/ 856 h 956"/>
                <a:gd name="T44" fmla="*/ 54 w 60"/>
                <a:gd name="T45" fmla="*/ 880 h 956"/>
                <a:gd name="T46" fmla="*/ 60 w 60"/>
                <a:gd name="T47" fmla="*/ 956 h 95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0"/>
                <a:gd name="T73" fmla="*/ 0 h 956"/>
                <a:gd name="T74" fmla="*/ 60 w 60"/>
                <a:gd name="T75" fmla="*/ 956 h 95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0" h="956">
                  <a:moveTo>
                    <a:pt x="20" y="0"/>
                  </a:moveTo>
                  <a:cubicBezTo>
                    <a:pt x="17" y="38"/>
                    <a:pt x="12" y="78"/>
                    <a:pt x="0" y="114"/>
                  </a:cubicBezTo>
                  <a:cubicBezTo>
                    <a:pt x="6" y="143"/>
                    <a:pt x="28" y="169"/>
                    <a:pt x="34" y="198"/>
                  </a:cubicBezTo>
                  <a:cubicBezTo>
                    <a:pt x="35" y="205"/>
                    <a:pt x="36" y="216"/>
                    <a:pt x="40" y="222"/>
                  </a:cubicBezTo>
                  <a:cubicBezTo>
                    <a:pt x="44" y="228"/>
                    <a:pt x="52" y="240"/>
                    <a:pt x="52" y="240"/>
                  </a:cubicBezTo>
                  <a:cubicBezTo>
                    <a:pt x="51" y="255"/>
                    <a:pt x="55" y="271"/>
                    <a:pt x="48" y="284"/>
                  </a:cubicBezTo>
                  <a:cubicBezTo>
                    <a:pt x="44" y="292"/>
                    <a:pt x="34" y="308"/>
                    <a:pt x="34" y="308"/>
                  </a:cubicBezTo>
                  <a:cubicBezTo>
                    <a:pt x="32" y="320"/>
                    <a:pt x="30" y="331"/>
                    <a:pt x="26" y="342"/>
                  </a:cubicBezTo>
                  <a:cubicBezTo>
                    <a:pt x="27" y="352"/>
                    <a:pt x="27" y="362"/>
                    <a:pt x="28" y="372"/>
                  </a:cubicBezTo>
                  <a:cubicBezTo>
                    <a:pt x="29" y="376"/>
                    <a:pt x="32" y="384"/>
                    <a:pt x="32" y="384"/>
                  </a:cubicBezTo>
                  <a:cubicBezTo>
                    <a:pt x="25" y="388"/>
                    <a:pt x="14" y="400"/>
                    <a:pt x="14" y="400"/>
                  </a:cubicBezTo>
                  <a:cubicBezTo>
                    <a:pt x="12" y="406"/>
                    <a:pt x="8" y="418"/>
                    <a:pt x="8" y="418"/>
                  </a:cubicBezTo>
                  <a:cubicBezTo>
                    <a:pt x="8" y="431"/>
                    <a:pt x="7" y="461"/>
                    <a:pt x="12" y="480"/>
                  </a:cubicBezTo>
                  <a:cubicBezTo>
                    <a:pt x="15" y="490"/>
                    <a:pt x="18" y="495"/>
                    <a:pt x="22" y="504"/>
                  </a:cubicBezTo>
                  <a:cubicBezTo>
                    <a:pt x="24" y="508"/>
                    <a:pt x="26" y="516"/>
                    <a:pt x="26" y="516"/>
                  </a:cubicBezTo>
                  <a:cubicBezTo>
                    <a:pt x="23" y="531"/>
                    <a:pt x="13" y="542"/>
                    <a:pt x="8" y="556"/>
                  </a:cubicBezTo>
                  <a:cubicBezTo>
                    <a:pt x="5" y="584"/>
                    <a:pt x="5" y="612"/>
                    <a:pt x="2" y="640"/>
                  </a:cubicBezTo>
                  <a:cubicBezTo>
                    <a:pt x="3" y="660"/>
                    <a:pt x="3" y="674"/>
                    <a:pt x="8" y="692"/>
                  </a:cubicBezTo>
                  <a:cubicBezTo>
                    <a:pt x="10" y="700"/>
                    <a:pt x="18" y="716"/>
                    <a:pt x="18" y="716"/>
                  </a:cubicBezTo>
                  <a:cubicBezTo>
                    <a:pt x="14" y="725"/>
                    <a:pt x="11" y="734"/>
                    <a:pt x="6" y="742"/>
                  </a:cubicBezTo>
                  <a:cubicBezTo>
                    <a:pt x="9" y="776"/>
                    <a:pt x="28" y="801"/>
                    <a:pt x="40" y="832"/>
                  </a:cubicBezTo>
                  <a:cubicBezTo>
                    <a:pt x="43" y="840"/>
                    <a:pt x="45" y="848"/>
                    <a:pt x="48" y="856"/>
                  </a:cubicBezTo>
                  <a:cubicBezTo>
                    <a:pt x="51" y="864"/>
                    <a:pt x="54" y="880"/>
                    <a:pt x="54" y="880"/>
                  </a:cubicBezTo>
                  <a:cubicBezTo>
                    <a:pt x="55" y="905"/>
                    <a:pt x="60" y="931"/>
                    <a:pt x="60" y="956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5242" name="Freeform 17"/>
            <p:cNvSpPr>
              <a:spLocks noChangeAspect="1"/>
            </p:cNvSpPr>
            <p:nvPr/>
          </p:nvSpPr>
          <p:spPr bwMode="auto">
            <a:xfrm>
              <a:off x="3698" y="3826"/>
              <a:ext cx="214" cy="398"/>
            </a:xfrm>
            <a:custGeom>
              <a:avLst/>
              <a:gdLst>
                <a:gd name="T0" fmla="*/ 26 w 214"/>
                <a:gd name="T1" fmla="*/ 0 h 398"/>
                <a:gd name="T2" fmla="*/ 20 w 214"/>
                <a:gd name="T3" fmla="*/ 18 h 398"/>
                <a:gd name="T4" fmla="*/ 14 w 214"/>
                <a:gd name="T5" fmla="*/ 54 h 398"/>
                <a:gd name="T6" fmla="*/ 16 w 214"/>
                <a:gd name="T7" fmla="*/ 110 h 398"/>
                <a:gd name="T8" fmla="*/ 8 w 214"/>
                <a:gd name="T9" fmla="*/ 136 h 398"/>
                <a:gd name="T10" fmla="*/ 6 w 214"/>
                <a:gd name="T11" fmla="*/ 142 h 398"/>
                <a:gd name="T12" fmla="*/ 0 w 214"/>
                <a:gd name="T13" fmla="*/ 172 h 398"/>
                <a:gd name="T14" fmla="*/ 6 w 214"/>
                <a:gd name="T15" fmla="*/ 208 h 398"/>
                <a:gd name="T16" fmla="*/ 10 w 214"/>
                <a:gd name="T17" fmla="*/ 220 h 398"/>
                <a:gd name="T18" fmla="*/ 26 w 214"/>
                <a:gd name="T19" fmla="*/ 204 h 398"/>
                <a:gd name="T20" fmla="*/ 52 w 214"/>
                <a:gd name="T21" fmla="*/ 242 h 398"/>
                <a:gd name="T22" fmla="*/ 70 w 214"/>
                <a:gd name="T23" fmla="*/ 270 h 398"/>
                <a:gd name="T24" fmla="*/ 122 w 214"/>
                <a:gd name="T25" fmla="*/ 268 h 398"/>
                <a:gd name="T26" fmla="*/ 172 w 214"/>
                <a:gd name="T27" fmla="*/ 278 h 398"/>
                <a:gd name="T28" fmla="*/ 196 w 214"/>
                <a:gd name="T29" fmla="*/ 284 h 398"/>
                <a:gd name="T30" fmla="*/ 204 w 214"/>
                <a:gd name="T31" fmla="*/ 332 h 398"/>
                <a:gd name="T32" fmla="*/ 210 w 214"/>
                <a:gd name="T33" fmla="*/ 350 h 398"/>
                <a:gd name="T34" fmla="*/ 212 w 214"/>
                <a:gd name="T35" fmla="*/ 356 h 398"/>
                <a:gd name="T36" fmla="*/ 214 w 214"/>
                <a:gd name="T37" fmla="*/ 398 h 39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14"/>
                <a:gd name="T58" fmla="*/ 0 h 398"/>
                <a:gd name="T59" fmla="*/ 214 w 214"/>
                <a:gd name="T60" fmla="*/ 398 h 39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14" h="398">
                  <a:moveTo>
                    <a:pt x="26" y="0"/>
                  </a:moveTo>
                  <a:cubicBezTo>
                    <a:pt x="24" y="6"/>
                    <a:pt x="20" y="18"/>
                    <a:pt x="20" y="18"/>
                  </a:cubicBezTo>
                  <a:cubicBezTo>
                    <a:pt x="19" y="31"/>
                    <a:pt x="16" y="41"/>
                    <a:pt x="14" y="54"/>
                  </a:cubicBezTo>
                  <a:cubicBezTo>
                    <a:pt x="15" y="67"/>
                    <a:pt x="20" y="94"/>
                    <a:pt x="16" y="110"/>
                  </a:cubicBezTo>
                  <a:cubicBezTo>
                    <a:pt x="14" y="119"/>
                    <a:pt x="11" y="128"/>
                    <a:pt x="8" y="136"/>
                  </a:cubicBezTo>
                  <a:cubicBezTo>
                    <a:pt x="7" y="138"/>
                    <a:pt x="6" y="142"/>
                    <a:pt x="6" y="142"/>
                  </a:cubicBezTo>
                  <a:cubicBezTo>
                    <a:pt x="5" y="152"/>
                    <a:pt x="0" y="172"/>
                    <a:pt x="0" y="172"/>
                  </a:cubicBezTo>
                  <a:cubicBezTo>
                    <a:pt x="1" y="184"/>
                    <a:pt x="3" y="197"/>
                    <a:pt x="6" y="208"/>
                  </a:cubicBezTo>
                  <a:cubicBezTo>
                    <a:pt x="7" y="212"/>
                    <a:pt x="10" y="220"/>
                    <a:pt x="10" y="220"/>
                  </a:cubicBezTo>
                  <a:cubicBezTo>
                    <a:pt x="16" y="214"/>
                    <a:pt x="19" y="209"/>
                    <a:pt x="26" y="204"/>
                  </a:cubicBezTo>
                  <a:cubicBezTo>
                    <a:pt x="41" y="214"/>
                    <a:pt x="46" y="224"/>
                    <a:pt x="52" y="242"/>
                  </a:cubicBezTo>
                  <a:cubicBezTo>
                    <a:pt x="56" y="254"/>
                    <a:pt x="57" y="267"/>
                    <a:pt x="70" y="270"/>
                  </a:cubicBezTo>
                  <a:cubicBezTo>
                    <a:pt x="85" y="265"/>
                    <a:pt x="106" y="269"/>
                    <a:pt x="122" y="268"/>
                  </a:cubicBezTo>
                  <a:cubicBezTo>
                    <a:pt x="140" y="263"/>
                    <a:pt x="154" y="276"/>
                    <a:pt x="172" y="278"/>
                  </a:cubicBezTo>
                  <a:cubicBezTo>
                    <a:pt x="182" y="275"/>
                    <a:pt x="190" y="274"/>
                    <a:pt x="196" y="284"/>
                  </a:cubicBezTo>
                  <a:cubicBezTo>
                    <a:pt x="199" y="300"/>
                    <a:pt x="200" y="316"/>
                    <a:pt x="204" y="332"/>
                  </a:cubicBezTo>
                  <a:cubicBezTo>
                    <a:pt x="206" y="338"/>
                    <a:pt x="208" y="344"/>
                    <a:pt x="210" y="350"/>
                  </a:cubicBezTo>
                  <a:cubicBezTo>
                    <a:pt x="211" y="352"/>
                    <a:pt x="212" y="356"/>
                    <a:pt x="212" y="356"/>
                  </a:cubicBezTo>
                  <a:cubicBezTo>
                    <a:pt x="209" y="371"/>
                    <a:pt x="214" y="384"/>
                    <a:pt x="214" y="398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5243" name="Freeform 18"/>
            <p:cNvSpPr>
              <a:spLocks noChangeAspect="1"/>
            </p:cNvSpPr>
            <p:nvPr/>
          </p:nvSpPr>
          <p:spPr bwMode="auto">
            <a:xfrm>
              <a:off x="3638" y="1640"/>
              <a:ext cx="598" cy="404"/>
            </a:xfrm>
            <a:custGeom>
              <a:avLst/>
              <a:gdLst>
                <a:gd name="T0" fmla="*/ 0 w 598"/>
                <a:gd name="T1" fmla="*/ 88 h 404"/>
                <a:gd name="T2" fmla="*/ 76 w 598"/>
                <a:gd name="T3" fmla="*/ 86 h 404"/>
                <a:gd name="T4" fmla="*/ 94 w 598"/>
                <a:gd name="T5" fmla="*/ 80 h 404"/>
                <a:gd name="T6" fmla="*/ 106 w 598"/>
                <a:gd name="T7" fmla="*/ 76 h 404"/>
                <a:gd name="T8" fmla="*/ 132 w 598"/>
                <a:gd name="T9" fmla="*/ 54 h 404"/>
                <a:gd name="T10" fmla="*/ 138 w 598"/>
                <a:gd name="T11" fmla="*/ 48 h 404"/>
                <a:gd name="T12" fmla="*/ 154 w 598"/>
                <a:gd name="T13" fmla="*/ 26 h 404"/>
                <a:gd name="T14" fmla="*/ 214 w 598"/>
                <a:gd name="T15" fmla="*/ 4 h 404"/>
                <a:gd name="T16" fmla="*/ 250 w 598"/>
                <a:gd name="T17" fmla="*/ 2 h 404"/>
                <a:gd name="T18" fmla="*/ 254 w 598"/>
                <a:gd name="T19" fmla="*/ 32 h 404"/>
                <a:gd name="T20" fmla="*/ 260 w 598"/>
                <a:gd name="T21" fmla="*/ 52 h 404"/>
                <a:gd name="T22" fmla="*/ 264 w 598"/>
                <a:gd name="T23" fmla="*/ 126 h 404"/>
                <a:gd name="T24" fmla="*/ 352 w 598"/>
                <a:gd name="T25" fmla="*/ 174 h 404"/>
                <a:gd name="T26" fmla="*/ 382 w 598"/>
                <a:gd name="T27" fmla="*/ 172 h 404"/>
                <a:gd name="T28" fmla="*/ 398 w 598"/>
                <a:gd name="T29" fmla="*/ 190 h 404"/>
                <a:gd name="T30" fmla="*/ 418 w 598"/>
                <a:gd name="T31" fmla="*/ 208 h 404"/>
                <a:gd name="T32" fmla="*/ 474 w 598"/>
                <a:gd name="T33" fmla="*/ 210 h 404"/>
                <a:gd name="T34" fmla="*/ 502 w 598"/>
                <a:gd name="T35" fmla="*/ 226 h 404"/>
                <a:gd name="T36" fmla="*/ 534 w 598"/>
                <a:gd name="T37" fmla="*/ 246 h 404"/>
                <a:gd name="T38" fmla="*/ 538 w 598"/>
                <a:gd name="T39" fmla="*/ 252 h 404"/>
                <a:gd name="T40" fmla="*/ 544 w 598"/>
                <a:gd name="T41" fmla="*/ 254 h 404"/>
                <a:gd name="T42" fmla="*/ 554 w 598"/>
                <a:gd name="T43" fmla="*/ 286 h 404"/>
                <a:gd name="T44" fmla="*/ 562 w 598"/>
                <a:gd name="T45" fmla="*/ 324 h 404"/>
                <a:gd name="T46" fmla="*/ 548 w 598"/>
                <a:gd name="T47" fmla="*/ 348 h 404"/>
                <a:gd name="T48" fmla="*/ 568 w 598"/>
                <a:gd name="T49" fmla="*/ 398 h 404"/>
                <a:gd name="T50" fmla="*/ 588 w 598"/>
                <a:gd name="T51" fmla="*/ 402 h 404"/>
                <a:gd name="T52" fmla="*/ 598 w 598"/>
                <a:gd name="T53" fmla="*/ 404 h 40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598"/>
                <a:gd name="T82" fmla="*/ 0 h 404"/>
                <a:gd name="T83" fmla="*/ 598 w 598"/>
                <a:gd name="T84" fmla="*/ 404 h 404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598" h="404">
                  <a:moveTo>
                    <a:pt x="0" y="88"/>
                  </a:moveTo>
                  <a:cubicBezTo>
                    <a:pt x="26" y="87"/>
                    <a:pt x="51" y="89"/>
                    <a:pt x="76" y="86"/>
                  </a:cubicBezTo>
                  <a:cubicBezTo>
                    <a:pt x="82" y="84"/>
                    <a:pt x="88" y="82"/>
                    <a:pt x="94" y="80"/>
                  </a:cubicBezTo>
                  <a:cubicBezTo>
                    <a:pt x="98" y="79"/>
                    <a:pt x="106" y="76"/>
                    <a:pt x="106" y="76"/>
                  </a:cubicBezTo>
                  <a:cubicBezTo>
                    <a:pt x="114" y="68"/>
                    <a:pt x="123" y="63"/>
                    <a:pt x="132" y="54"/>
                  </a:cubicBezTo>
                  <a:cubicBezTo>
                    <a:pt x="134" y="52"/>
                    <a:pt x="138" y="48"/>
                    <a:pt x="138" y="48"/>
                  </a:cubicBezTo>
                  <a:cubicBezTo>
                    <a:pt x="141" y="40"/>
                    <a:pt x="147" y="31"/>
                    <a:pt x="154" y="26"/>
                  </a:cubicBezTo>
                  <a:cubicBezTo>
                    <a:pt x="168" y="6"/>
                    <a:pt x="192" y="6"/>
                    <a:pt x="214" y="4"/>
                  </a:cubicBezTo>
                  <a:cubicBezTo>
                    <a:pt x="230" y="0"/>
                    <a:pt x="230" y="0"/>
                    <a:pt x="250" y="2"/>
                  </a:cubicBezTo>
                  <a:cubicBezTo>
                    <a:pt x="263" y="6"/>
                    <a:pt x="258" y="21"/>
                    <a:pt x="254" y="32"/>
                  </a:cubicBezTo>
                  <a:cubicBezTo>
                    <a:pt x="256" y="39"/>
                    <a:pt x="260" y="52"/>
                    <a:pt x="260" y="52"/>
                  </a:cubicBezTo>
                  <a:cubicBezTo>
                    <a:pt x="259" y="67"/>
                    <a:pt x="246" y="114"/>
                    <a:pt x="264" y="126"/>
                  </a:cubicBezTo>
                  <a:cubicBezTo>
                    <a:pt x="274" y="156"/>
                    <a:pt x="323" y="171"/>
                    <a:pt x="352" y="174"/>
                  </a:cubicBezTo>
                  <a:cubicBezTo>
                    <a:pt x="364" y="173"/>
                    <a:pt x="371" y="169"/>
                    <a:pt x="382" y="172"/>
                  </a:cubicBezTo>
                  <a:cubicBezTo>
                    <a:pt x="387" y="179"/>
                    <a:pt x="393" y="183"/>
                    <a:pt x="398" y="190"/>
                  </a:cubicBezTo>
                  <a:cubicBezTo>
                    <a:pt x="401" y="200"/>
                    <a:pt x="408" y="205"/>
                    <a:pt x="418" y="208"/>
                  </a:cubicBezTo>
                  <a:cubicBezTo>
                    <a:pt x="441" y="206"/>
                    <a:pt x="452" y="206"/>
                    <a:pt x="474" y="210"/>
                  </a:cubicBezTo>
                  <a:cubicBezTo>
                    <a:pt x="484" y="216"/>
                    <a:pt x="491" y="224"/>
                    <a:pt x="502" y="226"/>
                  </a:cubicBezTo>
                  <a:cubicBezTo>
                    <a:pt x="513" y="233"/>
                    <a:pt x="523" y="239"/>
                    <a:pt x="534" y="246"/>
                  </a:cubicBezTo>
                  <a:cubicBezTo>
                    <a:pt x="535" y="248"/>
                    <a:pt x="536" y="250"/>
                    <a:pt x="538" y="252"/>
                  </a:cubicBezTo>
                  <a:cubicBezTo>
                    <a:pt x="540" y="253"/>
                    <a:pt x="543" y="252"/>
                    <a:pt x="544" y="254"/>
                  </a:cubicBezTo>
                  <a:cubicBezTo>
                    <a:pt x="549" y="261"/>
                    <a:pt x="551" y="277"/>
                    <a:pt x="554" y="286"/>
                  </a:cubicBezTo>
                  <a:cubicBezTo>
                    <a:pt x="556" y="299"/>
                    <a:pt x="560" y="311"/>
                    <a:pt x="562" y="324"/>
                  </a:cubicBezTo>
                  <a:cubicBezTo>
                    <a:pt x="558" y="335"/>
                    <a:pt x="558" y="341"/>
                    <a:pt x="548" y="348"/>
                  </a:cubicBezTo>
                  <a:cubicBezTo>
                    <a:pt x="550" y="359"/>
                    <a:pt x="560" y="390"/>
                    <a:pt x="568" y="398"/>
                  </a:cubicBezTo>
                  <a:cubicBezTo>
                    <a:pt x="573" y="403"/>
                    <a:pt x="581" y="401"/>
                    <a:pt x="588" y="402"/>
                  </a:cubicBezTo>
                  <a:cubicBezTo>
                    <a:pt x="595" y="404"/>
                    <a:pt x="592" y="404"/>
                    <a:pt x="598" y="404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5244" name="Freeform 19"/>
            <p:cNvSpPr>
              <a:spLocks noChangeAspect="1"/>
            </p:cNvSpPr>
            <p:nvPr/>
          </p:nvSpPr>
          <p:spPr bwMode="auto">
            <a:xfrm>
              <a:off x="4238" y="2044"/>
              <a:ext cx="116" cy="236"/>
            </a:xfrm>
            <a:custGeom>
              <a:avLst/>
              <a:gdLst>
                <a:gd name="T0" fmla="*/ 0 w 116"/>
                <a:gd name="T1" fmla="*/ 0 h 236"/>
                <a:gd name="T2" fmla="*/ 78 w 116"/>
                <a:gd name="T3" fmla="*/ 8 h 236"/>
                <a:gd name="T4" fmla="*/ 66 w 116"/>
                <a:gd name="T5" fmla="*/ 32 h 236"/>
                <a:gd name="T6" fmla="*/ 76 w 116"/>
                <a:gd name="T7" fmla="*/ 62 h 236"/>
                <a:gd name="T8" fmla="*/ 94 w 116"/>
                <a:gd name="T9" fmla="*/ 68 h 236"/>
                <a:gd name="T10" fmla="*/ 108 w 116"/>
                <a:gd name="T11" fmla="*/ 96 h 236"/>
                <a:gd name="T12" fmla="*/ 116 w 116"/>
                <a:gd name="T13" fmla="*/ 118 h 236"/>
                <a:gd name="T14" fmla="*/ 110 w 116"/>
                <a:gd name="T15" fmla="*/ 170 h 236"/>
                <a:gd name="T16" fmla="*/ 104 w 116"/>
                <a:gd name="T17" fmla="*/ 188 h 236"/>
                <a:gd name="T18" fmla="*/ 102 w 116"/>
                <a:gd name="T19" fmla="*/ 194 h 236"/>
                <a:gd name="T20" fmla="*/ 90 w 116"/>
                <a:gd name="T21" fmla="*/ 236 h 236"/>
                <a:gd name="T22" fmla="*/ 74 w 116"/>
                <a:gd name="T23" fmla="*/ 216 h 236"/>
                <a:gd name="T24" fmla="*/ 64 w 116"/>
                <a:gd name="T25" fmla="*/ 202 h 2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16"/>
                <a:gd name="T40" fmla="*/ 0 h 236"/>
                <a:gd name="T41" fmla="*/ 116 w 116"/>
                <a:gd name="T42" fmla="*/ 236 h 2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16" h="236">
                  <a:moveTo>
                    <a:pt x="0" y="0"/>
                  </a:moveTo>
                  <a:cubicBezTo>
                    <a:pt x="26" y="2"/>
                    <a:pt x="53" y="0"/>
                    <a:pt x="78" y="8"/>
                  </a:cubicBezTo>
                  <a:cubicBezTo>
                    <a:pt x="74" y="17"/>
                    <a:pt x="69" y="23"/>
                    <a:pt x="66" y="32"/>
                  </a:cubicBezTo>
                  <a:cubicBezTo>
                    <a:pt x="71" y="39"/>
                    <a:pt x="71" y="58"/>
                    <a:pt x="76" y="62"/>
                  </a:cubicBezTo>
                  <a:cubicBezTo>
                    <a:pt x="81" y="66"/>
                    <a:pt x="94" y="68"/>
                    <a:pt x="94" y="68"/>
                  </a:cubicBezTo>
                  <a:cubicBezTo>
                    <a:pt x="97" y="78"/>
                    <a:pt x="102" y="88"/>
                    <a:pt x="108" y="96"/>
                  </a:cubicBezTo>
                  <a:cubicBezTo>
                    <a:pt x="110" y="104"/>
                    <a:pt x="114" y="110"/>
                    <a:pt x="116" y="118"/>
                  </a:cubicBezTo>
                  <a:cubicBezTo>
                    <a:pt x="114" y="135"/>
                    <a:pt x="113" y="154"/>
                    <a:pt x="110" y="170"/>
                  </a:cubicBezTo>
                  <a:cubicBezTo>
                    <a:pt x="110" y="170"/>
                    <a:pt x="105" y="185"/>
                    <a:pt x="104" y="188"/>
                  </a:cubicBezTo>
                  <a:cubicBezTo>
                    <a:pt x="103" y="190"/>
                    <a:pt x="102" y="194"/>
                    <a:pt x="102" y="194"/>
                  </a:cubicBezTo>
                  <a:cubicBezTo>
                    <a:pt x="101" y="208"/>
                    <a:pt x="103" y="227"/>
                    <a:pt x="90" y="236"/>
                  </a:cubicBezTo>
                  <a:cubicBezTo>
                    <a:pt x="85" y="229"/>
                    <a:pt x="79" y="223"/>
                    <a:pt x="74" y="216"/>
                  </a:cubicBezTo>
                  <a:cubicBezTo>
                    <a:pt x="72" y="209"/>
                    <a:pt x="67" y="208"/>
                    <a:pt x="64" y="202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5245" name="Freeform 20"/>
            <p:cNvSpPr>
              <a:spLocks noChangeAspect="1"/>
            </p:cNvSpPr>
            <p:nvPr/>
          </p:nvSpPr>
          <p:spPr bwMode="auto">
            <a:xfrm>
              <a:off x="4064" y="2220"/>
              <a:ext cx="238" cy="192"/>
            </a:xfrm>
            <a:custGeom>
              <a:avLst/>
              <a:gdLst>
                <a:gd name="T0" fmla="*/ 238 w 238"/>
                <a:gd name="T1" fmla="*/ 28 h 192"/>
                <a:gd name="T2" fmla="*/ 168 w 238"/>
                <a:gd name="T3" fmla="*/ 6 h 192"/>
                <a:gd name="T4" fmla="*/ 72 w 238"/>
                <a:gd name="T5" fmla="*/ 26 h 192"/>
                <a:gd name="T6" fmla="*/ 42 w 238"/>
                <a:gd name="T7" fmla="*/ 38 h 192"/>
                <a:gd name="T8" fmla="*/ 28 w 238"/>
                <a:gd name="T9" fmla="*/ 68 h 192"/>
                <a:gd name="T10" fmla="*/ 18 w 238"/>
                <a:gd name="T11" fmla="*/ 98 h 192"/>
                <a:gd name="T12" fmla="*/ 14 w 238"/>
                <a:gd name="T13" fmla="*/ 110 h 192"/>
                <a:gd name="T14" fmla="*/ 8 w 238"/>
                <a:gd name="T15" fmla="*/ 168 h 192"/>
                <a:gd name="T16" fmla="*/ 2 w 238"/>
                <a:gd name="T17" fmla="*/ 186 h 192"/>
                <a:gd name="T18" fmla="*/ 0 w 238"/>
                <a:gd name="T19" fmla="*/ 192 h 1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8"/>
                <a:gd name="T31" fmla="*/ 0 h 192"/>
                <a:gd name="T32" fmla="*/ 238 w 238"/>
                <a:gd name="T33" fmla="*/ 192 h 19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8" h="192">
                  <a:moveTo>
                    <a:pt x="238" y="28"/>
                  </a:moveTo>
                  <a:cubicBezTo>
                    <a:pt x="212" y="10"/>
                    <a:pt x="202" y="8"/>
                    <a:pt x="168" y="6"/>
                  </a:cubicBezTo>
                  <a:cubicBezTo>
                    <a:pt x="133" y="0"/>
                    <a:pt x="105" y="23"/>
                    <a:pt x="72" y="26"/>
                  </a:cubicBezTo>
                  <a:cubicBezTo>
                    <a:pt x="61" y="30"/>
                    <a:pt x="51" y="32"/>
                    <a:pt x="42" y="38"/>
                  </a:cubicBezTo>
                  <a:cubicBezTo>
                    <a:pt x="40" y="50"/>
                    <a:pt x="36" y="60"/>
                    <a:pt x="28" y="68"/>
                  </a:cubicBezTo>
                  <a:cubicBezTo>
                    <a:pt x="25" y="78"/>
                    <a:pt x="21" y="88"/>
                    <a:pt x="18" y="98"/>
                  </a:cubicBezTo>
                  <a:cubicBezTo>
                    <a:pt x="17" y="102"/>
                    <a:pt x="14" y="110"/>
                    <a:pt x="14" y="110"/>
                  </a:cubicBezTo>
                  <a:cubicBezTo>
                    <a:pt x="17" y="136"/>
                    <a:pt x="16" y="143"/>
                    <a:pt x="8" y="168"/>
                  </a:cubicBezTo>
                  <a:cubicBezTo>
                    <a:pt x="6" y="174"/>
                    <a:pt x="4" y="180"/>
                    <a:pt x="2" y="186"/>
                  </a:cubicBezTo>
                  <a:cubicBezTo>
                    <a:pt x="1" y="188"/>
                    <a:pt x="0" y="192"/>
                    <a:pt x="0" y="192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5246" name="Freeform 21"/>
            <p:cNvSpPr>
              <a:spLocks noChangeAspect="1"/>
            </p:cNvSpPr>
            <p:nvPr/>
          </p:nvSpPr>
          <p:spPr bwMode="auto">
            <a:xfrm>
              <a:off x="3806" y="2388"/>
              <a:ext cx="254" cy="70"/>
            </a:xfrm>
            <a:custGeom>
              <a:avLst/>
              <a:gdLst>
                <a:gd name="T0" fmla="*/ 254 w 254"/>
                <a:gd name="T1" fmla="*/ 24 h 70"/>
                <a:gd name="T2" fmla="*/ 210 w 254"/>
                <a:gd name="T3" fmla="*/ 10 h 70"/>
                <a:gd name="T4" fmla="*/ 204 w 254"/>
                <a:gd name="T5" fmla="*/ 8 h 70"/>
                <a:gd name="T6" fmla="*/ 176 w 254"/>
                <a:gd name="T7" fmla="*/ 10 h 70"/>
                <a:gd name="T8" fmla="*/ 164 w 254"/>
                <a:gd name="T9" fmla="*/ 42 h 70"/>
                <a:gd name="T10" fmla="*/ 132 w 254"/>
                <a:gd name="T11" fmla="*/ 24 h 70"/>
                <a:gd name="T12" fmla="*/ 76 w 254"/>
                <a:gd name="T13" fmla="*/ 14 h 70"/>
                <a:gd name="T14" fmla="*/ 68 w 254"/>
                <a:gd name="T15" fmla="*/ 4 h 70"/>
                <a:gd name="T16" fmla="*/ 56 w 254"/>
                <a:gd name="T17" fmla="*/ 0 h 70"/>
                <a:gd name="T18" fmla="*/ 24 w 254"/>
                <a:gd name="T19" fmla="*/ 32 h 70"/>
                <a:gd name="T20" fmla="*/ 8 w 254"/>
                <a:gd name="T21" fmla="*/ 58 h 70"/>
                <a:gd name="T22" fmla="*/ 0 w 254"/>
                <a:gd name="T23" fmla="*/ 70 h 7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54"/>
                <a:gd name="T37" fmla="*/ 0 h 70"/>
                <a:gd name="T38" fmla="*/ 254 w 254"/>
                <a:gd name="T39" fmla="*/ 70 h 7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54" h="70">
                  <a:moveTo>
                    <a:pt x="254" y="24"/>
                  </a:moveTo>
                  <a:cubicBezTo>
                    <a:pt x="239" y="19"/>
                    <a:pt x="226" y="12"/>
                    <a:pt x="210" y="10"/>
                  </a:cubicBezTo>
                  <a:cubicBezTo>
                    <a:pt x="208" y="9"/>
                    <a:pt x="206" y="8"/>
                    <a:pt x="204" y="8"/>
                  </a:cubicBezTo>
                  <a:cubicBezTo>
                    <a:pt x="195" y="8"/>
                    <a:pt x="185" y="7"/>
                    <a:pt x="176" y="10"/>
                  </a:cubicBezTo>
                  <a:cubicBezTo>
                    <a:pt x="176" y="10"/>
                    <a:pt x="173" y="36"/>
                    <a:pt x="164" y="42"/>
                  </a:cubicBezTo>
                  <a:cubicBezTo>
                    <a:pt x="155" y="56"/>
                    <a:pt x="144" y="29"/>
                    <a:pt x="132" y="24"/>
                  </a:cubicBezTo>
                  <a:cubicBezTo>
                    <a:pt x="112" y="15"/>
                    <a:pt x="100" y="15"/>
                    <a:pt x="76" y="14"/>
                  </a:cubicBezTo>
                  <a:cubicBezTo>
                    <a:pt x="74" y="7"/>
                    <a:pt x="75" y="7"/>
                    <a:pt x="68" y="4"/>
                  </a:cubicBezTo>
                  <a:cubicBezTo>
                    <a:pt x="64" y="2"/>
                    <a:pt x="56" y="0"/>
                    <a:pt x="56" y="0"/>
                  </a:cubicBezTo>
                  <a:cubicBezTo>
                    <a:pt x="49" y="11"/>
                    <a:pt x="35" y="25"/>
                    <a:pt x="24" y="32"/>
                  </a:cubicBezTo>
                  <a:cubicBezTo>
                    <a:pt x="18" y="41"/>
                    <a:pt x="14" y="49"/>
                    <a:pt x="8" y="58"/>
                  </a:cubicBezTo>
                  <a:cubicBezTo>
                    <a:pt x="5" y="62"/>
                    <a:pt x="0" y="70"/>
                    <a:pt x="0" y="7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5247" name="Freeform 22"/>
            <p:cNvSpPr>
              <a:spLocks noChangeAspect="1"/>
            </p:cNvSpPr>
            <p:nvPr/>
          </p:nvSpPr>
          <p:spPr bwMode="auto">
            <a:xfrm>
              <a:off x="4066" y="2414"/>
              <a:ext cx="280" cy="178"/>
            </a:xfrm>
            <a:custGeom>
              <a:avLst/>
              <a:gdLst>
                <a:gd name="T0" fmla="*/ 0 w 280"/>
                <a:gd name="T1" fmla="*/ 0 h 178"/>
                <a:gd name="T2" fmla="*/ 26 w 280"/>
                <a:gd name="T3" fmla="*/ 14 h 178"/>
                <a:gd name="T4" fmla="*/ 46 w 280"/>
                <a:gd name="T5" fmla="*/ 42 h 178"/>
                <a:gd name="T6" fmla="*/ 104 w 280"/>
                <a:gd name="T7" fmla="*/ 98 h 178"/>
                <a:gd name="T8" fmla="*/ 120 w 280"/>
                <a:gd name="T9" fmla="*/ 108 h 178"/>
                <a:gd name="T10" fmla="*/ 152 w 280"/>
                <a:gd name="T11" fmla="*/ 110 h 178"/>
                <a:gd name="T12" fmla="*/ 182 w 280"/>
                <a:gd name="T13" fmla="*/ 128 h 178"/>
                <a:gd name="T14" fmla="*/ 226 w 280"/>
                <a:gd name="T15" fmla="*/ 148 h 178"/>
                <a:gd name="T16" fmla="*/ 280 w 280"/>
                <a:gd name="T17" fmla="*/ 178 h 17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80"/>
                <a:gd name="T28" fmla="*/ 0 h 178"/>
                <a:gd name="T29" fmla="*/ 280 w 280"/>
                <a:gd name="T30" fmla="*/ 178 h 17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80" h="178">
                  <a:moveTo>
                    <a:pt x="0" y="0"/>
                  </a:moveTo>
                  <a:cubicBezTo>
                    <a:pt x="14" y="3"/>
                    <a:pt x="15" y="7"/>
                    <a:pt x="26" y="14"/>
                  </a:cubicBezTo>
                  <a:cubicBezTo>
                    <a:pt x="30" y="26"/>
                    <a:pt x="35" y="35"/>
                    <a:pt x="46" y="42"/>
                  </a:cubicBezTo>
                  <a:cubicBezTo>
                    <a:pt x="62" y="66"/>
                    <a:pt x="81" y="80"/>
                    <a:pt x="104" y="98"/>
                  </a:cubicBezTo>
                  <a:cubicBezTo>
                    <a:pt x="107" y="100"/>
                    <a:pt x="115" y="107"/>
                    <a:pt x="120" y="108"/>
                  </a:cubicBezTo>
                  <a:cubicBezTo>
                    <a:pt x="131" y="110"/>
                    <a:pt x="141" y="109"/>
                    <a:pt x="152" y="110"/>
                  </a:cubicBezTo>
                  <a:cubicBezTo>
                    <a:pt x="163" y="114"/>
                    <a:pt x="171" y="124"/>
                    <a:pt x="182" y="128"/>
                  </a:cubicBezTo>
                  <a:cubicBezTo>
                    <a:pt x="198" y="133"/>
                    <a:pt x="211" y="143"/>
                    <a:pt x="226" y="148"/>
                  </a:cubicBezTo>
                  <a:cubicBezTo>
                    <a:pt x="240" y="162"/>
                    <a:pt x="270" y="159"/>
                    <a:pt x="280" y="178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5248" name="Freeform 23"/>
            <p:cNvSpPr>
              <a:spLocks noChangeAspect="1"/>
            </p:cNvSpPr>
            <p:nvPr/>
          </p:nvSpPr>
          <p:spPr bwMode="auto">
            <a:xfrm>
              <a:off x="4290" y="2596"/>
              <a:ext cx="56" cy="110"/>
            </a:xfrm>
            <a:custGeom>
              <a:avLst/>
              <a:gdLst>
                <a:gd name="T0" fmla="*/ 56 w 56"/>
                <a:gd name="T1" fmla="*/ 0 h 110"/>
                <a:gd name="T2" fmla="*/ 30 w 56"/>
                <a:gd name="T3" fmla="*/ 50 h 110"/>
                <a:gd name="T4" fmla="*/ 10 w 56"/>
                <a:gd name="T5" fmla="*/ 94 h 110"/>
                <a:gd name="T6" fmla="*/ 0 w 56"/>
                <a:gd name="T7" fmla="*/ 110 h 11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6"/>
                <a:gd name="T13" fmla="*/ 0 h 110"/>
                <a:gd name="T14" fmla="*/ 56 w 56"/>
                <a:gd name="T15" fmla="*/ 110 h 11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6" h="110">
                  <a:moveTo>
                    <a:pt x="56" y="0"/>
                  </a:moveTo>
                  <a:cubicBezTo>
                    <a:pt x="52" y="21"/>
                    <a:pt x="36" y="31"/>
                    <a:pt x="30" y="50"/>
                  </a:cubicBezTo>
                  <a:cubicBezTo>
                    <a:pt x="25" y="64"/>
                    <a:pt x="18" y="81"/>
                    <a:pt x="10" y="94"/>
                  </a:cubicBezTo>
                  <a:cubicBezTo>
                    <a:pt x="8" y="102"/>
                    <a:pt x="7" y="106"/>
                    <a:pt x="0" y="11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5249" name="Freeform 24"/>
            <p:cNvSpPr>
              <a:spLocks noChangeAspect="1"/>
            </p:cNvSpPr>
            <p:nvPr/>
          </p:nvSpPr>
          <p:spPr bwMode="auto">
            <a:xfrm>
              <a:off x="4296" y="2278"/>
              <a:ext cx="237" cy="446"/>
            </a:xfrm>
            <a:custGeom>
              <a:avLst/>
              <a:gdLst>
                <a:gd name="T0" fmla="*/ 0 w 237"/>
                <a:gd name="T1" fmla="*/ 432 h 446"/>
                <a:gd name="T2" fmla="*/ 46 w 237"/>
                <a:gd name="T3" fmla="*/ 442 h 446"/>
                <a:gd name="T4" fmla="*/ 70 w 237"/>
                <a:gd name="T5" fmla="*/ 440 h 446"/>
                <a:gd name="T6" fmla="*/ 166 w 237"/>
                <a:gd name="T7" fmla="*/ 438 h 446"/>
                <a:gd name="T8" fmla="*/ 178 w 237"/>
                <a:gd name="T9" fmla="*/ 434 h 446"/>
                <a:gd name="T10" fmla="*/ 218 w 237"/>
                <a:gd name="T11" fmla="*/ 374 h 446"/>
                <a:gd name="T12" fmla="*/ 220 w 237"/>
                <a:gd name="T13" fmla="*/ 342 h 446"/>
                <a:gd name="T14" fmla="*/ 224 w 237"/>
                <a:gd name="T15" fmla="*/ 330 h 446"/>
                <a:gd name="T16" fmla="*/ 226 w 237"/>
                <a:gd name="T17" fmla="*/ 290 h 446"/>
                <a:gd name="T18" fmla="*/ 232 w 237"/>
                <a:gd name="T19" fmla="*/ 272 h 446"/>
                <a:gd name="T20" fmla="*/ 220 w 237"/>
                <a:gd name="T21" fmla="*/ 234 h 446"/>
                <a:gd name="T22" fmla="*/ 190 w 237"/>
                <a:gd name="T23" fmla="*/ 236 h 446"/>
                <a:gd name="T24" fmla="*/ 162 w 237"/>
                <a:gd name="T25" fmla="*/ 172 h 446"/>
                <a:gd name="T26" fmla="*/ 128 w 237"/>
                <a:gd name="T27" fmla="*/ 128 h 446"/>
                <a:gd name="T28" fmla="*/ 72 w 237"/>
                <a:gd name="T29" fmla="*/ 130 h 446"/>
                <a:gd name="T30" fmla="*/ 44 w 237"/>
                <a:gd name="T31" fmla="*/ 122 h 446"/>
                <a:gd name="T32" fmla="*/ 38 w 237"/>
                <a:gd name="T33" fmla="*/ 120 h 446"/>
                <a:gd name="T34" fmla="*/ 30 w 237"/>
                <a:gd name="T35" fmla="*/ 24 h 446"/>
                <a:gd name="T36" fmla="*/ 28 w 237"/>
                <a:gd name="T37" fmla="*/ 0 h 44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37"/>
                <a:gd name="T58" fmla="*/ 0 h 446"/>
                <a:gd name="T59" fmla="*/ 237 w 237"/>
                <a:gd name="T60" fmla="*/ 446 h 44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37" h="446">
                  <a:moveTo>
                    <a:pt x="0" y="432"/>
                  </a:moveTo>
                  <a:cubicBezTo>
                    <a:pt x="21" y="446"/>
                    <a:pt x="7" y="440"/>
                    <a:pt x="46" y="442"/>
                  </a:cubicBezTo>
                  <a:cubicBezTo>
                    <a:pt x="54" y="441"/>
                    <a:pt x="62" y="440"/>
                    <a:pt x="70" y="440"/>
                  </a:cubicBezTo>
                  <a:cubicBezTo>
                    <a:pt x="102" y="439"/>
                    <a:pt x="134" y="440"/>
                    <a:pt x="166" y="438"/>
                  </a:cubicBezTo>
                  <a:cubicBezTo>
                    <a:pt x="170" y="438"/>
                    <a:pt x="178" y="434"/>
                    <a:pt x="178" y="434"/>
                  </a:cubicBezTo>
                  <a:cubicBezTo>
                    <a:pt x="192" y="414"/>
                    <a:pt x="210" y="398"/>
                    <a:pt x="218" y="374"/>
                  </a:cubicBezTo>
                  <a:cubicBezTo>
                    <a:pt x="219" y="363"/>
                    <a:pt x="219" y="353"/>
                    <a:pt x="220" y="342"/>
                  </a:cubicBezTo>
                  <a:cubicBezTo>
                    <a:pt x="221" y="338"/>
                    <a:pt x="224" y="330"/>
                    <a:pt x="224" y="330"/>
                  </a:cubicBezTo>
                  <a:cubicBezTo>
                    <a:pt x="222" y="316"/>
                    <a:pt x="222" y="304"/>
                    <a:pt x="226" y="290"/>
                  </a:cubicBezTo>
                  <a:cubicBezTo>
                    <a:pt x="228" y="284"/>
                    <a:pt x="232" y="272"/>
                    <a:pt x="232" y="272"/>
                  </a:cubicBezTo>
                  <a:cubicBezTo>
                    <a:pt x="231" y="255"/>
                    <a:pt x="237" y="240"/>
                    <a:pt x="220" y="234"/>
                  </a:cubicBezTo>
                  <a:cubicBezTo>
                    <a:pt x="207" y="236"/>
                    <a:pt x="203" y="238"/>
                    <a:pt x="190" y="236"/>
                  </a:cubicBezTo>
                  <a:cubicBezTo>
                    <a:pt x="146" y="241"/>
                    <a:pt x="173" y="206"/>
                    <a:pt x="162" y="172"/>
                  </a:cubicBezTo>
                  <a:cubicBezTo>
                    <a:pt x="160" y="145"/>
                    <a:pt x="152" y="136"/>
                    <a:pt x="128" y="128"/>
                  </a:cubicBezTo>
                  <a:cubicBezTo>
                    <a:pt x="96" y="134"/>
                    <a:pt x="115" y="132"/>
                    <a:pt x="72" y="130"/>
                  </a:cubicBezTo>
                  <a:cubicBezTo>
                    <a:pt x="52" y="125"/>
                    <a:pt x="61" y="128"/>
                    <a:pt x="44" y="122"/>
                  </a:cubicBezTo>
                  <a:cubicBezTo>
                    <a:pt x="42" y="121"/>
                    <a:pt x="38" y="120"/>
                    <a:pt x="38" y="120"/>
                  </a:cubicBezTo>
                  <a:cubicBezTo>
                    <a:pt x="26" y="102"/>
                    <a:pt x="39" y="52"/>
                    <a:pt x="30" y="24"/>
                  </a:cubicBezTo>
                  <a:cubicBezTo>
                    <a:pt x="29" y="16"/>
                    <a:pt x="28" y="0"/>
                    <a:pt x="28" y="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5250" name="Freeform 25"/>
            <p:cNvSpPr>
              <a:spLocks noChangeAspect="1"/>
            </p:cNvSpPr>
            <p:nvPr/>
          </p:nvSpPr>
          <p:spPr bwMode="auto">
            <a:xfrm>
              <a:off x="4296" y="2612"/>
              <a:ext cx="268" cy="502"/>
            </a:xfrm>
            <a:custGeom>
              <a:avLst/>
              <a:gdLst>
                <a:gd name="T0" fmla="*/ 226 w 268"/>
                <a:gd name="T1" fmla="*/ 2 h 502"/>
                <a:gd name="T2" fmla="*/ 260 w 268"/>
                <a:gd name="T3" fmla="*/ 6 h 502"/>
                <a:gd name="T4" fmla="*/ 264 w 268"/>
                <a:gd name="T5" fmla="*/ 24 h 502"/>
                <a:gd name="T6" fmla="*/ 268 w 268"/>
                <a:gd name="T7" fmla="*/ 36 h 502"/>
                <a:gd name="T8" fmla="*/ 266 w 268"/>
                <a:gd name="T9" fmla="*/ 70 h 502"/>
                <a:gd name="T10" fmla="*/ 220 w 268"/>
                <a:gd name="T11" fmla="*/ 126 h 502"/>
                <a:gd name="T12" fmla="*/ 168 w 268"/>
                <a:gd name="T13" fmla="*/ 148 h 502"/>
                <a:gd name="T14" fmla="*/ 148 w 268"/>
                <a:gd name="T15" fmla="*/ 178 h 502"/>
                <a:gd name="T16" fmla="*/ 134 w 268"/>
                <a:gd name="T17" fmla="*/ 190 h 502"/>
                <a:gd name="T18" fmla="*/ 120 w 268"/>
                <a:gd name="T19" fmla="*/ 208 h 502"/>
                <a:gd name="T20" fmla="*/ 94 w 268"/>
                <a:gd name="T21" fmla="*/ 236 h 502"/>
                <a:gd name="T22" fmla="*/ 76 w 268"/>
                <a:gd name="T23" fmla="*/ 268 h 502"/>
                <a:gd name="T24" fmla="*/ 38 w 268"/>
                <a:gd name="T25" fmla="*/ 306 h 502"/>
                <a:gd name="T26" fmla="*/ 26 w 268"/>
                <a:gd name="T27" fmla="*/ 360 h 502"/>
                <a:gd name="T28" fmla="*/ 4 w 268"/>
                <a:gd name="T29" fmla="*/ 484 h 502"/>
                <a:gd name="T30" fmla="*/ 0 w 268"/>
                <a:gd name="T31" fmla="*/ 502 h 50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68"/>
                <a:gd name="T49" fmla="*/ 0 h 502"/>
                <a:gd name="T50" fmla="*/ 268 w 268"/>
                <a:gd name="T51" fmla="*/ 502 h 50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68" h="502">
                  <a:moveTo>
                    <a:pt x="226" y="2"/>
                  </a:moveTo>
                  <a:cubicBezTo>
                    <a:pt x="237" y="5"/>
                    <a:pt x="251" y="0"/>
                    <a:pt x="260" y="6"/>
                  </a:cubicBezTo>
                  <a:cubicBezTo>
                    <a:pt x="265" y="9"/>
                    <a:pt x="262" y="18"/>
                    <a:pt x="264" y="24"/>
                  </a:cubicBezTo>
                  <a:cubicBezTo>
                    <a:pt x="265" y="28"/>
                    <a:pt x="268" y="36"/>
                    <a:pt x="268" y="36"/>
                  </a:cubicBezTo>
                  <a:cubicBezTo>
                    <a:pt x="265" y="50"/>
                    <a:pt x="264" y="55"/>
                    <a:pt x="266" y="70"/>
                  </a:cubicBezTo>
                  <a:cubicBezTo>
                    <a:pt x="263" y="97"/>
                    <a:pt x="246" y="117"/>
                    <a:pt x="220" y="126"/>
                  </a:cubicBezTo>
                  <a:cubicBezTo>
                    <a:pt x="208" y="138"/>
                    <a:pt x="184" y="143"/>
                    <a:pt x="168" y="148"/>
                  </a:cubicBezTo>
                  <a:cubicBezTo>
                    <a:pt x="159" y="157"/>
                    <a:pt x="156" y="170"/>
                    <a:pt x="148" y="178"/>
                  </a:cubicBezTo>
                  <a:cubicBezTo>
                    <a:pt x="144" y="182"/>
                    <a:pt x="138" y="186"/>
                    <a:pt x="134" y="190"/>
                  </a:cubicBezTo>
                  <a:cubicBezTo>
                    <a:pt x="132" y="197"/>
                    <a:pt x="120" y="208"/>
                    <a:pt x="120" y="208"/>
                  </a:cubicBezTo>
                  <a:cubicBezTo>
                    <a:pt x="116" y="219"/>
                    <a:pt x="103" y="230"/>
                    <a:pt x="94" y="236"/>
                  </a:cubicBezTo>
                  <a:cubicBezTo>
                    <a:pt x="91" y="248"/>
                    <a:pt x="85" y="259"/>
                    <a:pt x="76" y="268"/>
                  </a:cubicBezTo>
                  <a:cubicBezTo>
                    <a:pt x="70" y="286"/>
                    <a:pt x="46" y="283"/>
                    <a:pt x="38" y="306"/>
                  </a:cubicBezTo>
                  <a:cubicBezTo>
                    <a:pt x="44" y="325"/>
                    <a:pt x="36" y="344"/>
                    <a:pt x="26" y="360"/>
                  </a:cubicBezTo>
                  <a:cubicBezTo>
                    <a:pt x="14" y="407"/>
                    <a:pt x="30" y="445"/>
                    <a:pt x="4" y="484"/>
                  </a:cubicBezTo>
                  <a:cubicBezTo>
                    <a:pt x="2" y="490"/>
                    <a:pt x="0" y="496"/>
                    <a:pt x="0" y="502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5251" name="Freeform 26"/>
            <p:cNvSpPr>
              <a:spLocks noChangeAspect="1"/>
            </p:cNvSpPr>
            <p:nvPr/>
          </p:nvSpPr>
          <p:spPr bwMode="auto">
            <a:xfrm>
              <a:off x="4368" y="2890"/>
              <a:ext cx="188" cy="212"/>
            </a:xfrm>
            <a:custGeom>
              <a:avLst/>
              <a:gdLst>
                <a:gd name="T0" fmla="*/ 0 w 188"/>
                <a:gd name="T1" fmla="*/ 0 h 212"/>
                <a:gd name="T2" fmla="*/ 34 w 188"/>
                <a:gd name="T3" fmla="*/ 6 h 212"/>
                <a:gd name="T4" fmla="*/ 48 w 188"/>
                <a:gd name="T5" fmla="*/ 24 h 212"/>
                <a:gd name="T6" fmla="*/ 72 w 188"/>
                <a:gd name="T7" fmla="*/ 46 h 212"/>
                <a:gd name="T8" fmla="*/ 84 w 188"/>
                <a:gd name="T9" fmla="*/ 54 h 212"/>
                <a:gd name="T10" fmla="*/ 126 w 188"/>
                <a:gd name="T11" fmla="*/ 76 h 212"/>
                <a:gd name="T12" fmla="*/ 172 w 188"/>
                <a:gd name="T13" fmla="*/ 110 h 212"/>
                <a:gd name="T14" fmla="*/ 188 w 188"/>
                <a:gd name="T15" fmla="*/ 142 h 212"/>
                <a:gd name="T16" fmla="*/ 184 w 188"/>
                <a:gd name="T17" fmla="*/ 212 h 2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88"/>
                <a:gd name="T28" fmla="*/ 0 h 212"/>
                <a:gd name="T29" fmla="*/ 188 w 188"/>
                <a:gd name="T30" fmla="*/ 212 h 21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88" h="212">
                  <a:moveTo>
                    <a:pt x="0" y="0"/>
                  </a:moveTo>
                  <a:cubicBezTo>
                    <a:pt x="12" y="1"/>
                    <a:pt x="23" y="2"/>
                    <a:pt x="34" y="6"/>
                  </a:cubicBezTo>
                  <a:cubicBezTo>
                    <a:pt x="44" y="20"/>
                    <a:pt x="39" y="15"/>
                    <a:pt x="48" y="24"/>
                  </a:cubicBezTo>
                  <a:cubicBezTo>
                    <a:pt x="54" y="42"/>
                    <a:pt x="57" y="38"/>
                    <a:pt x="72" y="46"/>
                  </a:cubicBezTo>
                  <a:cubicBezTo>
                    <a:pt x="76" y="48"/>
                    <a:pt x="84" y="54"/>
                    <a:pt x="84" y="54"/>
                  </a:cubicBezTo>
                  <a:cubicBezTo>
                    <a:pt x="94" y="69"/>
                    <a:pt x="112" y="67"/>
                    <a:pt x="126" y="76"/>
                  </a:cubicBezTo>
                  <a:cubicBezTo>
                    <a:pt x="134" y="89"/>
                    <a:pt x="157" y="105"/>
                    <a:pt x="172" y="110"/>
                  </a:cubicBezTo>
                  <a:cubicBezTo>
                    <a:pt x="179" y="121"/>
                    <a:pt x="185" y="129"/>
                    <a:pt x="188" y="142"/>
                  </a:cubicBezTo>
                  <a:cubicBezTo>
                    <a:pt x="186" y="169"/>
                    <a:pt x="184" y="184"/>
                    <a:pt x="184" y="212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5252" name="Freeform 27"/>
            <p:cNvSpPr>
              <a:spLocks noChangeAspect="1"/>
            </p:cNvSpPr>
            <p:nvPr/>
          </p:nvSpPr>
          <p:spPr bwMode="auto">
            <a:xfrm>
              <a:off x="3422" y="394"/>
              <a:ext cx="363" cy="586"/>
            </a:xfrm>
            <a:custGeom>
              <a:avLst/>
              <a:gdLst>
                <a:gd name="T0" fmla="*/ 362 w 363"/>
                <a:gd name="T1" fmla="*/ 586 h 586"/>
                <a:gd name="T2" fmla="*/ 354 w 363"/>
                <a:gd name="T3" fmla="*/ 536 h 586"/>
                <a:gd name="T4" fmla="*/ 340 w 363"/>
                <a:gd name="T5" fmla="*/ 518 h 586"/>
                <a:gd name="T6" fmla="*/ 328 w 363"/>
                <a:gd name="T7" fmla="*/ 514 h 586"/>
                <a:gd name="T8" fmla="*/ 338 w 363"/>
                <a:gd name="T9" fmla="*/ 490 h 586"/>
                <a:gd name="T10" fmla="*/ 346 w 363"/>
                <a:gd name="T11" fmla="*/ 472 h 586"/>
                <a:gd name="T12" fmla="*/ 344 w 363"/>
                <a:gd name="T13" fmla="*/ 456 h 586"/>
                <a:gd name="T14" fmla="*/ 332 w 363"/>
                <a:gd name="T15" fmla="*/ 448 h 586"/>
                <a:gd name="T16" fmla="*/ 316 w 363"/>
                <a:gd name="T17" fmla="*/ 414 h 586"/>
                <a:gd name="T18" fmla="*/ 318 w 363"/>
                <a:gd name="T19" fmla="*/ 366 h 586"/>
                <a:gd name="T20" fmla="*/ 328 w 363"/>
                <a:gd name="T21" fmla="*/ 348 h 586"/>
                <a:gd name="T22" fmla="*/ 336 w 363"/>
                <a:gd name="T23" fmla="*/ 336 h 586"/>
                <a:gd name="T24" fmla="*/ 314 w 363"/>
                <a:gd name="T25" fmla="*/ 304 h 586"/>
                <a:gd name="T26" fmla="*/ 228 w 363"/>
                <a:gd name="T27" fmla="*/ 312 h 586"/>
                <a:gd name="T28" fmla="*/ 164 w 363"/>
                <a:gd name="T29" fmla="*/ 264 h 586"/>
                <a:gd name="T30" fmla="*/ 114 w 363"/>
                <a:gd name="T31" fmla="*/ 266 h 586"/>
                <a:gd name="T32" fmla="*/ 102 w 363"/>
                <a:gd name="T33" fmla="*/ 270 h 586"/>
                <a:gd name="T34" fmla="*/ 68 w 363"/>
                <a:gd name="T35" fmla="*/ 266 h 586"/>
                <a:gd name="T36" fmla="*/ 60 w 363"/>
                <a:gd name="T37" fmla="*/ 254 h 586"/>
                <a:gd name="T38" fmla="*/ 48 w 363"/>
                <a:gd name="T39" fmla="*/ 250 h 586"/>
                <a:gd name="T40" fmla="*/ 18 w 363"/>
                <a:gd name="T41" fmla="*/ 164 h 586"/>
                <a:gd name="T42" fmla="*/ 0 w 363"/>
                <a:gd name="T43" fmla="*/ 154 h 586"/>
                <a:gd name="T44" fmla="*/ 16 w 363"/>
                <a:gd name="T45" fmla="*/ 124 h 586"/>
                <a:gd name="T46" fmla="*/ 26 w 363"/>
                <a:gd name="T47" fmla="*/ 88 h 586"/>
                <a:gd name="T48" fmla="*/ 56 w 363"/>
                <a:gd name="T49" fmla="*/ 44 h 586"/>
                <a:gd name="T50" fmla="*/ 78 w 363"/>
                <a:gd name="T51" fmla="*/ 24 h 586"/>
                <a:gd name="T52" fmla="*/ 100 w 363"/>
                <a:gd name="T53" fmla="*/ 0 h 586"/>
                <a:gd name="T54" fmla="*/ 116 w 363"/>
                <a:gd name="T55" fmla="*/ 2 h 58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363"/>
                <a:gd name="T85" fmla="*/ 0 h 586"/>
                <a:gd name="T86" fmla="*/ 363 w 363"/>
                <a:gd name="T87" fmla="*/ 586 h 58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363" h="586">
                  <a:moveTo>
                    <a:pt x="362" y="586"/>
                  </a:moveTo>
                  <a:cubicBezTo>
                    <a:pt x="361" y="574"/>
                    <a:pt x="363" y="549"/>
                    <a:pt x="354" y="536"/>
                  </a:cubicBezTo>
                  <a:cubicBezTo>
                    <a:pt x="352" y="533"/>
                    <a:pt x="345" y="521"/>
                    <a:pt x="340" y="518"/>
                  </a:cubicBezTo>
                  <a:cubicBezTo>
                    <a:pt x="336" y="516"/>
                    <a:pt x="328" y="514"/>
                    <a:pt x="328" y="514"/>
                  </a:cubicBezTo>
                  <a:cubicBezTo>
                    <a:pt x="320" y="502"/>
                    <a:pt x="330" y="498"/>
                    <a:pt x="338" y="490"/>
                  </a:cubicBezTo>
                  <a:cubicBezTo>
                    <a:pt x="340" y="483"/>
                    <a:pt x="344" y="479"/>
                    <a:pt x="346" y="472"/>
                  </a:cubicBezTo>
                  <a:cubicBezTo>
                    <a:pt x="345" y="467"/>
                    <a:pt x="347" y="461"/>
                    <a:pt x="344" y="456"/>
                  </a:cubicBezTo>
                  <a:cubicBezTo>
                    <a:pt x="342" y="452"/>
                    <a:pt x="332" y="448"/>
                    <a:pt x="332" y="448"/>
                  </a:cubicBezTo>
                  <a:cubicBezTo>
                    <a:pt x="324" y="436"/>
                    <a:pt x="319" y="427"/>
                    <a:pt x="316" y="414"/>
                  </a:cubicBezTo>
                  <a:cubicBezTo>
                    <a:pt x="317" y="398"/>
                    <a:pt x="316" y="382"/>
                    <a:pt x="318" y="366"/>
                  </a:cubicBezTo>
                  <a:cubicBezTo>
                    <a:pt x="319" y="352"/>
                    <a:pt x="321" y="357"/>
                    <a:pt x="328" y="348"/>
                  </a:cubicBezTo>
                  <a:cubicBezTo>
                    <a:pt x="331" y="344"/>
                    <a:pt x="336" y="336"/>
                    <a:pt x="336" y="336"/>
                  </a:cubicBezTo>
                  <a:cubicBezTo>
                    <a:pt x="334" y="315"/>
                    <a:pt x="333" y="310"/>
                    <a:pt x="314" y="304"/>
                  </a:cubicBezTo>
                  <a:cubicBezTo>
                    <a:pt x="289" y="310"/>
                    <a:pt x="255" y="310"/>
                    <a:pt x="228" y="312"/>
                  </a:cubicBezTo>
                  <a:cubicBezTo>
                    <a:pt x="199" y="307"/>
                    <a:pt x="196" y="275"/>
                    <a:pt x="164" y="264"/>
                  </a:cubicBezTo>
                  <a:cubicBezTo>
                    <a:pt x="147" y="265"/>
                    <a:pt x="131" y="264"/>
                    <a:pt x="114" y="266"/>
                  </a:cubicBezTo>
                  <a:cubicBezTo>
                    <a:pt x="110" y="266"/>
                    <a:pt x="102" y="270"/>
                    <a:pt x="102" y="270"/>
                  </a:cubicBezTo>
                  <a:cubicBezTo>
                    <a:pt x="91" y="269"/>
                    <a:pt x="76" y="274"/>
                    <a:pt x="68" y="266"/>
                  </a:cubicBezTo>
                  <a:cubicBezTo>
                    <a:pt x="65" y="263"/>
                    <a:pt x="63" y="258"/>
                    <a:pt x="60" y="254"/>
                  </a:cubicBezTo>
                  <a:cubicBezTo>
                    <a:pt x="58" y="250"/>
                    <a:pt x="48" y="250"/>
                    <a:pt x="48" y="250"/>
                  </a:cubicBezTo>
                  <a:cubicBezTo>
                    <a:pt x="39" y="223"/>
                    <a:pt x="40" y="186"/>
                    <a:pt x="18" y="164"/>
                  </a:cubicBezTo>
                  <a:cubicBezTo>
                    <a:pt x="13" y="159"/>
                    <a:pt x="6" y="158"/>
                    <a:pt x="0" y="154"/>
                  </a:cubicBezTo>
                  <a:cubicBezTo>
                    <a:pt x="3" y="143"/>
                    <a:pt x="6" y="130"/>
                    <a:pt x="16" y="124"/>
                  </a:cubicBezTo>
                  <a:cubicBezTo>
                    <a:pt x="18" y="110"/>
                    <a:pt x="22" y="101"/>
                    <a:pt x="26" y="88"/>
                  </a:cubicBezTo>
                  <a:cubicBezTo>
                    <a:pt x="28" y="68"/>
                    <a:pt x="39" y="55"/>
                    <a:pt x="56" y="44"/>
                  </a:cubicBezTo>
                  <a:cubicBezTo>
                    <a:pt x="66" y="38"/>
                    <a:pt x="68" y="27"/>
                    <a:pt x="78" y="24"/>
                  </a:cubicBezTo>
                  <a:cubicBezTo>
                    <a:pt x="86" y="16"/>
                    <a:pt x="94" y="9"/>
                    <a:pt x="100" y="0"/>
                  </a:cubicBezTo>
                  <a:cubicBezTo>
                    <a:pt x="115" y="2"/>
                    <a:pt x="109" y="2"/>
                    <a:pt x="116" y="2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35172" name="Text Box 28"/>
          <p:cNvSpPr txBox="1">
            <a:spLocks noChangeAspect="1" noChangeArrowheads="1"/>
          </p:cNvSpPr>
          <p:nvPr/>
        </p:nvSpPr>
        <p:spPr bwMode="auto">
          <a:xfrm>
            <a:off x="5334004" y="4186238"/>
            <a:ext cx="80823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b="1">
                <a:latin typeface="Comic Sans MS" pitchFamily="66" charset="0"/>
              </a:rPr>
              <a:t>Brasil</a:t>
            </a:r>
          </a:p>
        </p:txBody>
      </p:sp>
      <p:sp>
        <p:nvSpPr>
          <p:cNvPr id="135173" name="Text Box 29"/>
          <p:cNvSpPr txBox="1">
            <a:spLocks noChangeAspect="1" noChangeArrowheads="1"/>
          </p:cNvSpPr>
          <p:nvPr/>
        </p:nvSpPr>
        <p:spPr bwMode="auto">
          <a:xfrm>
            <a:off x="304804" y="4872038"/>
            <a:ext cx="66877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b="1">
                <a:latin typeface="Comic Sans MS" pitchFamily="66" charset="0"/>
              </a:rPr>
              <a:t>Perú</a:t>
            </a:r>
          </a:p>
        </p:txBody>
      </p:sp>
      <p:sp>
        <p:nvSpPr>
          <p:cNvPr id="135174" name="Text Box 30"/>
          <p:cNvSpPr txBox="1">
            <a:spLocks noChangeAspect="1" noChangeArrowheads="1"/>
          </p:cNvSpPr>
          <p:nvPr/>
        </p:nvSpPr>
        <p:spPr bwMode="auto">
          <a:xfrm>
            <a:off x="1066804" y="1443038"/>
            <a:ext cx="114165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b="1">
                <a:latin typeface="Comic Sans MS" pitchFamily="66" charset="0"/>
              </a:rPr>
              <a:t>Colombia</a:t>
            </a:r>
          </a:p>
        </p:txBody>
      </p:sp>
      <p:sp>
        <p:nvSpPr>
          <p:cNvPr id="135175" name="Text Box 31"/>
          <p:cNvSpPr txBox="1">
            <a:spLocks noChangeAspect="1" noChangeArrowheads="1"/>
          </p:cNvSpPr>
          <p:nvPr/>
        </p:nvSpPr>
        <p:spPr bwMode="auto">
          <a:xfrm>
            <a:off x="2209801" y="528638"/>
            <a:ext cx="128432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b="1">
                <a:latin typeface="Comic Sans MS" pitchFamily="66" charset="0"/>
              </a:rPr>
              <a:t>Venezuela</a:t>
            </a:r>
          </a:p>
        </p:txBody>
      </p:sp>
      <p:sp>
        <p:nvSpPr>
          <p:cNvPr id="135176" name="Text Box 32"/>
          <p:cNvSpPr txBox="1">
            <a:spLocks noChangeAspect="1" noChangeArrowheads="1"/>
          </p:cNvSpPr>
          <p:nvPr/>
        </p:nvSpPr>
        <p:spPr bwMode="auto">
          <a:xfrm>
            <a:off x="5867400" y="1462088"/>
            <a:ext cx="1752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b="1" dirty="0" err="1" smtClean="0">
                <a:latin typeface="Comic Sans MS" pitchFamily="66" charset="0"/>
              </a:rPr>
              <a:t>Guiana</a:t>
            </a:r>
            <a:r>
              <a:rPr lang="es-ES" b="1" dirty="0">
                <a:latin typeface="Comic Sans MS" pitchFamily="66" charset="0"/>
              </a:rPr>
              <a:t/>
            </a:r>
            <a:br>
              <a:rPr lang="es-ES" b="1" dirty="0">
                <a:latin typeface="Comic Sans MS" pitchFamily="66" charset="0"/>
              </a:rPr>
            </a:br>
            <a:r>
              <a:rPr lang="es-ES" b="1" dirty="0">
                <a:latin typeface="Comic Sans MS" pitchFamily="66" charset="0"/>
              </a:rPr>
              <a:t>Fran.</a:t>
            </a:r>
          </a:p>
        </p:txBody>
      </p:sp>
      <p:sp>
        <p:nvSpPr>
          <p:cNvPr id="135177" name="Text Box 33"/>
          <p:cNvSpPr txBox="1">
            <a:spLocks noChangeAspect="1" noChangeArrowheads="1"/>
          </p:cNvSpPr>
          <p:nvPr/>
        </p:nvSpPr>
        <p:spPr bwMode="auto">
          <a:xfrm>
            <a:off x="4876804" y="833438"/>
            <a:ext cx="90281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b="1" dirty="0" err="1" smtClean="0">
                <a:latin typeface="Comic Sans MS" pitchFamily="66" charset="0"/>
              </a:rPr>
              <a:t>Guiana</a:t>
            </a:r>
            <a:endParaRPr lang="es-ES" b="1" dirty="0">
              <a:latin typeface="Comic Sans MS" pitchFamily="66" charset="0"/>
            </a:endParaRPr>
          </a:p>
        </p:txBody>
      </p:sp>
      <p:sp>
        <p:nvSpPr>
          <p:cNvPr id="135178" name="Text Box 34"/>
          <p:cNvSpPr txBox="1">
            <a:spLocks noChangeAspect="1" noChangeArrowheads="1"/>
          </p:cNvSpPr>
          <p:nvPr/>
        </p:nvSpPr>
        <p:spPr bwMode="auto">
          <a:xfrm>
            <a:off x="5334004" y="1138238"/>
            <a:ext cx="106792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b="1">
                <a:latin typeface="Comic Sans MS" pitchFamily="66" charset="0"/>
              </a:rPr>
              <a:t>Surinam</a:t>
            </a:r>
          </a:p>
        </p:txBody>
      </p:sp>
      <p:grpSp>
        <p:nvGrpSpPr>
          <p:cNvPr id="3" name="Group 35"/>
          <p:cNvGrpSpPr>
            <a:grpSpLocks/>
          </p:cNvGrpSpPr>
          <p:nvPr/>
        </p:nvGrpSpPr>
        <p:grpSpPr bwMode="auto">
          <a:xfrm>
            <a:off x="609600" y="457200"/>
            <a:ext cx="7581900" cy="6273800"/>
            <a:chOff x="384" y="288"/>
            <a:chExt cx="4776" cy="3952"/>
          </a:xfrm>
        </p:grpSpPr>
        <p:sp>
          <p:nvSpPr>
            <p:cNvPr id="135226" name="Freeform 36"/>
            <p:cNvSpPr>
              <a:spLocks noChangeAspect="1"/>
            </p:cNvSpPr>
            <p:nvPr/>
          </p:nvSpPr>
          <p:spPr bwMode="auto">
            <a:xfrm>
              <a:off x="2847" y="2627"/>
              <a:ext cx="1809" cy="1370"/>
            </a:xfrm>
            <a:custGeom>
              <a:avLst/>
              <a:gdLst>
                <a:gd name="T0" fmla="*/ 37 w 1911"/>
                <a:gd name="T1" fmla="*/ 1202 h 1508"/>
                <a:gd name="T2" fmla="*/ 85 w 1911"/>
                <a:gd name="T3" fmla="*/ 1341 h 1508"/>
                <a:gd name="T4" fmla="*/ 244 w 1911"/>
                <a:gd name="T5" fmla="*/ 1295 h 1508"/>
                <a:gd name="T6" fmla="*/ 273 w 1911"/>
                <a:gd name="T7" fmla="*/ 1281 h 1508"/>
                <a:gd name="T8" fmla="*/ 318 w 1911"/>
                <a:gd name="T9" fmla="*/ 1289 h 1508"/>
                <a:gd name="T10" fmla="*/ 364 w 1911"/>
                <a:gd name="T11" fmla="*/ 1273 h 1508"/>
                <a:gd name="T12" fmla="*/ 392 w 1911"/>
                <a:gd name="T13" fmla="*/ 1248 h 1508"/>
                <a:gd name="T14" fmla="*/ 440 w 1911"/>
                <a:gd name="T15" fmla="*/ 1270 h 1508"/>
                <a:gd name="T16" fmla="*/ 523 w 1911"/>
                <a:gd name="T17" fmla="*/ 1207 h 1508"/>
                <a:gd name="T18" fmla="*/ 497 w 1911"/>
                <a:gd name="T19" fmla="*/ 1177 h 1508"/>
                <a:gd name="T20" fmla="*/ 542 w 1911"/>
                <a:gd name="T21" fmla="*/ 1161 h 1508"/>
                <a:gd name="T22" fmla="*/ 559 w 1911"/>
                <a:gd name="T23" fmla="*/ 1126 h 1508"/>
                <a:gd name="T24" fmla="*/ 531 w 1911"/>
                <a:gd name="T25" fmla="*/ 1028 h 1508"/>
                <a:gd name="T26" fmla="*/ 406 w 1911"/>
                <a:gd name="T27" fmla="*/ 1057 h 1508"/>
                <a:gd name="T28" fmla="*/ 327 w 1911"/>
                <a:gd name="T29" fmla="*/ 1164 h 1508"/>
                <a:gd name="T30" fmla="*/ 230 w 1911"/>
                <a:gd name="T31" fmla="*/ 1175 h 1508"/>
                <a:gd name="T32" fmla="*/ 168 w 1911"/>
                <a:gd name="T33" fmla="*/ 1104 h 1508"/>
                <a:gd name="T34" fmla="*/ 91 w 1911"/>
                <a:gd name="T35" fmla="*/ 894 h 1508"/>
                <a:gd name="T36" fmla="*/ 119 w 1911"/>
                <a:gd name="T37" fmla="*/ 750 h 1508"/>
                <a:gd name="T38" fmla="*/ 170 w 1911"/>
                <a:gd name="T39" fmla="*/ 684 h 1508"/>
                <a:gd name="T40" fmla="*/ 315 w 1911"/>
                <a:gd name="T41" fmla="*/ 703 h 1508"/>
                <a:gd name="T42" fmla="*/ 392 w 1911"/>
                <a:gd name="T43" fmla="*/ 815 h 1508"/>
                <a:gd name="T44" fmla="*/ 469 w 1911"/>
                <a:gd name="T45" fmla="*/ 894 h 1508"/>
                <a:gd name="T46" fmla="*/ 469 w 1911"/>
                <a:gd name="T47" fmla="*/ 946 h 1508"/>
                <a:gd name="T48" fmla="*/ 508 w 1911"/>
                <a:gd name="T49" fmla="*/ 943 h 1508"/>
                <a:gd name="T50" fmla="*/ 594 w 1911"/>
                <a:gd name="T51" fmla="*/ 894 h 1508"/>
                <a:gd name="T52" fmla="*/ 605 w 1911"/>
                <a:gd name="T53" fmla="*/ 820 h 1508"/>
                <a:gd name="T54" fmla="*/ 665 w 1911"/>
                <a:gd name="T55" fmla="*/ 755 h 1508"/>
                <a:gd name="T56" fmla="*/ 710 w 1911"/>
                <a:gd name="T57" fmla="*/ 807 h 1508"/>
                <a:gd name="T58" fmla="*/ 772 w 1911"/>
                <a:gd name="T59" fmla="*/ 872 h 1508"/>
                <a:gd name="T60" fmla="*/ 843 w 1911"/>
                <a:gd name="T61" fmla="*/ 831 h 1508"/>
                <a:gd name="T62" fmla="*/ 832 w 1911"/>
                <a:gd name="T63" fmla="*/ 886 h 1508"/>
                <a:gd name="T64" fmla="*/ 798 w 1911"/>
                <a:gd name="T65" fmla="*/ 924 h 1508"/>
                <a:gd name="T66" fmla="*/ 855 w 1911"/>
                <a:gd name="T67" fmla="*/ 899 h 1508"/>
                <a:gd name="T68" fmla="*/ 889 w 1911"/>
                <a:gd name="T69" fmla="*/ 957 h 1508"/>
                <a:gd name="T70" fmla="*/ 1022 w 1911"/>
                <a:gd name="T71" fmla="*/ 957 h 1508"/>
                <a:gd name="T72" fmla="*/ 1213 w 1911"/>
                <a:gd name="T73" fmla="*/ 968 h 1508"/>
                <a:gd name="T74" fmla="*/ 1272 w 1911"/>
                <a:gd name="T75" fmla="*/ 834 h 1508"/>
                <a:gd name="T76" fmla="*/ 1272 w 1911"/>
                <a:gd name="T77" fmla="*/ 752 h 1508"/>
                <a:gd name="T78" fmla="*/ 1321 w 1911"/>
                <a:gd name="T79" fmla="*/ 679 h 1508"/>
                <a:gd name="T80" fmla="*/ 1241 w 1911"/>
                <a:gd name="T81" fmla="*/ 608 h 1508"/>
                <a:gd name="T82" fmla="*/ 1315 w 1911"/>
                <a:gd name="T83" fmla="*/ 597 h 1508"/>
                <a:gd name="T84" fmla="*/ 1355 w 1911"/>
                <a:gd name="T85" fmla="*/ 493 h 1508"/>
                <a:gd name="T86" fmla="*/ 1457 w 1911"/>
                <a:gd name="T87" fmla="*/ 531 h 1508"/>
                <a:gd name="T88" fmla="*/ 1497 w 1911"/>
                <a:gd name="T89" fmla="*/ 447 h 1508"/>
                <a:gd name="T90" fmla="*/ 1582 w 1911"/>
                <a:gd name="T91" fmla="*/ 305 h 1508"/>
                <a:gd name="T92" fmla="*/ 1653 w 1911"/>
                <a:gd name="T93" fmla="*/ 281 h 1508"/>
                <a:gd name="T94" fmla="*/ 1701 w 1911"/>
                <a:gd name="T95" fmla="*/ 409 h 1508"/>
                <a:gd name="T96" fmla="*/ 1710 w 1911"/>
                <a:gd name="T97" fmla="*/ 199 h 1508"/>
                <a:gd name="T98" fmla="*/ 1755 w 1911"/>
                <a:gd name="T99" fmla="*/ 30 h 1508"/>
                <a:gd name="T100" fmla="*/ 1798 w 1911"/>
                <a:gd name="T101" fmla="*/ 25 h 1508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911"/>
                <a:gd name="T154" fmla="*/ 0 h 1508"/>
                <a:gd name="T155" fmla="*/ 1911 w 1911"/>
                <a:gd name="T156" fmla="*/ 1508 h 1508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911" h="1508">
                  <a:moveTo>
                    <a:pt x="0" y="1299"/>
                  </a:moveTo>
                  <a:cubicBezTo>
                    <a:pt x="33" y="1304"/>
                    <a:pt x="16" y="1307"/>
                    <a:pt x="39" y="1323"/>
                  </a:cubicBezTo>
                  <a:cubicBezTo>
                    <a:pt x="49" y="1342"/>
                    <a:pt x="50" y="1363"/>
                    <a:pt x="57" y="1383"/>
                  </a:cubicBezTo>
                  <a:cubicBezTo>
                    <a:pt x="60" y="1453"/>
                    <a:pt x="43" y="1452"/>
                    <a:pt x="90" y="1476"/>
                  </a:cubicBezTo>
                  <a:cubicBezTo>
                    <a:pt x="238" y="1473"/>
                    <a:pt x="200" y="1508"/>
                    <a:pt x="237" y="1446"/>
                  </a:cubicBezTo>
                  <a:cubicBezTo>
                    <a:pt x="241" y="1431"/>
                    <a:pt x="244" y="1430"/>
                    <a:pt x="258" y="1425"/>
                  </a:cubicBezTo>
                  <a:cubicBezTo>
                    <a:pt x="262" y="1421"/>
                    <a:pt x="265" y="1416"/>
                    <a:pt x="270" y="1413"/>
                  </a:cubicBezTo>
                  <a:cubicBezTo>
                    <a:pt x="275" y="1410"/>
                    <a:pt x="284" y="1414"/>
                    <a:pt x="288" y="1410"/>
                  </a:cubicBezTo>
                  <a:cubicBezTo>
                    <a:pt x="318" y="1380"/>
                    <a:pt x="272" y="1398"/>
                    <a:pt x="300" y="1389"/>
                  </a:cubicBezTo>
                  <a:cubicBezTo>
                    <a:pt x="319" y="1396"/>
                    <a:pt x="319" y="1405"/>
                    <a:pt x="336" y="1419"/>
                  </a:cubicBezTo>
                  <a:cubicBezTo>
                    <a:pt x="351" y="1416"/>
                    <a:pt x="367" y="1415"/>
                    <a:pt x="381" y="1410"/>
                  </a:cubicBezTo>
                  <a:cubicBezTo>
                    <a:pt x="384" y="1409"/>
                    <a:pt x="382" y="1404"/>
                    <a:pt x="384" y="1401"/>
                  </a:cubicBezTo>
                  <a:cubicBezTo>
                    <a:pt x="387" y="1396"/>
                    <a:pt x="391" y="1390"/>
                    <a:pt x="396" y="1386"/>
                  </a:cubicBezTo>
                  <a:cubicBezTo>
                    <a:pt x="401" y="1381"/>
                    <a:pt x="414" y="1374"/>
                    <a:pt x="414" y="1374"/>
                  </a:cubicBezTo>
                  <a:cubicBezTo>
                    <a:pt x="437" y="1382"/>
                    <a:pt x="419" y="1417"/>
                    <a:pt x="441" y="1431"/>
                  </a:cubicBezTo>
                  <a:cubicBezTo>
                    <a:pt x="470" y="1425"/>
                    <a:pt x="451" y="1419"/>
                    <a:pt x="465" y="1398"/>
                  </a:cubicBezTo>
                  <a:cubicBezTo>
                    <a:pt x="471" y="1375"/>
                    <a:pt x="479" y="1340"/>
                    <a:pt x="507" y="1332"/>
                  </a:cubicBezTo>
                  <a:cubicBezTo>
                    <a:pt x="521" y="1328"/>
                    <a:pt x="537" y="1330"/>
                    <a:pt x="552" y="1329"/>
                  </a:cubicBezTo>
                  <a:cubicBezTo>
                    <a:pt x="551" y="1324"/>
                    <a:pt x="552" y="1318"/>
                    <a:pt x="549" y="1314"/>
                  </a:cubicBezTo>
                  <a:cubicBezTo>
                    <a:pt x="543" y="1306"/>
                    <a:pt x="525" y="1296"/>
                    <a:pt x="525" y="1296"/>
                  </a:cubicBezTo>
                  <a:cubicBezTo>
                    <a:pt x="539" y="1291"/>
                    <a:pt x="556" y="1295"/>
                    <a:pt x="570" y="1290"/>
                  </a:cubicBezTo>
                  <a:cubicBezTo>
                    <a:pt x="574" y="1289"/>
                    <a:pt x="570" y="1281"/>
                    <a:pt x="573" y="1278"/>
                  </a:cubicBezTo>
                  <a:cubicBezTo>
                    <a:pt x="579" y="1271"/>
                    <a:pt x="587" y="1266"/>
                    <a:pt x="594" y="1260"/>
                  </a:cubicBezTo>
                  <a:cubicBezTo>
                    <a:pt x="593" y="1253"/>
                    <a:pt x="593" y="1246"/>
                    <a:pt x="591" y="1239"/>
                  </a:cubicBezTo>
                  <a:cubicBezTo>
                    <a:pt x="590" y="1233"/>
                    <a:pt x="585" y="1221"/>
                    <a:pt x="585" y="1221"/>
                  </a:cubicBezTo>
                  <a:cubicBezTo>
                    <a:pt x="591" y="1179"/>
                    <a:pt x="597" y="1160"/>
                    <a:pt x="561" y="1131"/>
                  </a:cubicBezTo>
                  <a:cubicBezTo>
                    <a:pt x="540" y="1132"/>
                    <a:pt x="519" y="1132"/>
                    <a:pt x="498" y="1134"/>
                  </a:cubicBezTo>
                  <a:cubicBezTo>
                    <a:pt x="481" y="1136"/>
                    <a:pt x="454" y="1159"/>
                    <a:pt x="429" y="1164"/>
                  </a:cubicBezTo>
                  <a:cubicBezTo>
                    <a:pt x="407" y="1175"/>
                    <a:pt x="399" y="1183"/>
                    <a:pt x="384" y="1203"/>
                  </a:cubicBezTo>
                  <a:cubicBezTo>
                    <a:pt x="381" y="1231"/>
                    <a:pt x="377" y="1275"/>
                    <a:pt x="345" y="1281"/>
                  </a:cubicBezTo>
                  <a:cubicBezTo>
                    <a:pt x="324" y="1295"/>
                    <a:pt x="334" y="1291"/>
                    <a:pt x="318" y="1296"/>
                  </a:cubicBezTo>
                  <a:cubicBezTo>
                    <a:pt x="293" y="1295"/>
                    <a:pt x="268" y="1297"/>
                    <a:pt x="243" y="1293"/>
                  </a:cubicBezTo>
                  <a:cubicBezTo>
                    <a:pt x="236" y="1292"/>
                    <a:pt x="225" y="1281"/>
                    <a:pt x="225" y="1281"/>
                  </a:cubicBezTo>
                  <a:cubicBezTo>
                    <a:pt x="209" y="1257"/>
                    <a:pt x="190" y="1241"/>
                    <a:pt x="177" y="1215"/>
                  </a:cubicBezTo>
                  <a:cubicBezTo>
                    <a:pt x="174" y="1177"/>
                    <a:pt x="162" y="1151"/>
                    <a:pt x="138" y="1122"/>
                  </a:cubicBezTo>
                  <a:cubicBezTo>
                    <a:pt x="132" y="1088"/>
                    <a:pt x="126" y="1014"/>
                    <a:pt x="96" y="984"/>
                  </a:cubicBezTo>
                  <a:cubicBezTo>
                    <a:pt x="81" y="918"/>
                    <a:pt x="111" y="903"/>
                    <a:pt x="147" y="855"/>
                  </a:cubicBezTo>
                  <a:cubicBezTo>
                    <a:pt x="139" y="839"/>
                    <a:pt x="140" y="836"/>
                    <a:pt x="126" y="825"/>
                  </a:cubicBezTo>
                  <a:cubicBezTo>
                    <a:pt x="118" y="818"/>
                    <a:pt x="99" y="807"/>
                    <a:pt x="99" y="807"/>
                  </a:cubicBezTo>
                  <a:cubicBezTo>
                    <a:pt x="83" y="758"/>
                    <a:pt x="149" y="757"/>
                    <a:pt x="180" y="753"/>
                  </a:cubicBezTo>
                  <a:cubicBezTo>
                    <a:pt x="215" y="733"/>
                    <a:pt x="241" y="746"/>
                    <a:pt x="279" y="756"/>
                  </a:cubicBezTo>
                  <a:cubicBezTo>
                    <a:pt x="299" y="772"/>
                    <a:pt x="306" y="771"/>
                    <a:pt x="333" y="774"/>
                  </a:cubicBezTo>
                  <a:cubicBezTo>
                    <a:pt x="358" y="791"/>
                    <a:pt x="349" y="834"/>
                    <a:pt x="354" y="858"/>
                  </a:cubicBezTo>
                  <a:cubicBezTo>
                    <a:pt x="358" y="875"/>
                    <a:pt x="401" y="890"/>
                    <a:pt x="414" y="897"/>
                  </a:cubicBezTo>
                  <a:cubicBezTo>
                    <a:pt x="430" y="921"/>
                    <a:pt x="404" y="973"/>
                    <a:pt x="444" y="981"/>
                  </a:cubicBezTo>
                  <a:cubicBezTo>
                    <a:pt x="461" y="984"/>
                    <a:pt x="478" y="983"/>
                    <a:pt x="495" y="984"/>
                  </a:cubicBezTo>
                  <a:cubicBezTo>
                    <a:pt x="486" y="1004"/>
                    <a:pt x="482" y="1004"/>
                    <a:pt x="471" y="1020"/>
                  </a:cubicBezTo>
                  <a:cubicBezTo>
                    <a:pt x="486" y="1030"/>
                    <a:pt x="500" y="1020"/>
                    <a:pt x="495" y="1041"/>
                  </a:cubicBezTo>
                  <a:cubicBezTo>
                    <a:pt x="496" y="1052"/>
                    <a:pt x="490" y="1067"/>
                    <a:pt x="498" y="1074"/>
                  </a:cubicBezTo>
                  <a:cubicBezTo>
                    <a:pt x="517" y="1091"/>
                    <a:pt x="526" y="1045"/>
                    <a:pt x="537" y="1038"/>
                  </a:cubicBezTo>
                  <a:cubicBezTo>
                    <a:pt x="553" y="1027"/>
                    <a:pt x="575" y="1028"/>
                    <a:pt x="594" y="1023"/>
                  </a:cubicBezTo>
                  <a:cubicBezTo>
                    <a:pt x="608" y="1007"/>
                    <a:pt x="620" y="1003"/>
                    <a:pt x="627" y="984"/>
                  </a:cubicBezTo>
                  <a:cubicBezTo>
                    <a:pt x="623" y="975"/>
                    <a:pt x="606" y="947"/>
                    <a:pt x="615" y="933"/>
                  </a:cubicBezTo>
                  <a:cubicBezTo>
                    <a:pt x="622" y="922"/>
                    <a:pt x="639" y="903"/>
                    <a:pt x="639" y="903"/>
                  </a:cubicBezTo>
                  <a:cubicBezTo>
                    <a:pt x="640" y="887"/>
                    <a:pt x="636" y="870"/>
                    <a:pt x="642" y="855"/>
                  </a:cubicBezTo>
                  <a:cubicBezTo>
                    <a:pt x="643" y="853"/>
                    <a:pt x="698" y="832"/>
                    <a:pt x="702" y="831"/>
                  </a:cubicBezTo>
                  <a:cubicBezTo>
                    <a:pt x="722" y="856"/>
                    <a:pt x="713" y="865"/>
                    <a:pt x="726" y="891"/>
                  </a:cubicBezTo>
                  <a:cubicBezTo>
                    <a:pt x="734" y="890"/>
                    <a:pt x="742" y="889"/>
                    <a:pt x="750" y="888"/>
                  </a:cubicBezTo>
                  <a:cubicBezTo>
                    <a:pt x="756" y="887"/>
                    <a:pt x="765" y="880"/>
                    <a:pt x="768" y="885"/>
                  </a:cubicBezTo>
                  <a:cubicBezTo>
                    <a:pt x="805" y="960"/>
                    <a:pt x="756" y="952"/>
                    <a:pt x="816" y="960"/>
                  </a:cubicBezTo>
                  <a:cubicBezTo>
                    <a:pt x="823" y="985"/>
                    <a:pt x="831" y="990"/>
                    <a:pt x="855" y="978"/>
                  </a:cubicBezTo>
                  <a:cubicBezTo>
                    <a:pt x="863" y="954"/>
                    <a:pt x="868" y="930"/>
                    <a:pt x="891" y="915"/>
                  </a:cubicBezTo>
                  <a:cubicBezTo>
                    <a:pt x="919" y="918"/>
                    <a:pt x="924" y="911"/>
                    <a:pt x="909" y="948"/>
                  </a:cubicBezTo>
                  <a:cubicBezTo>
                    <a:pt x="904" y="960"/>
                    <a:pt x="879" y="975"/>
                    <a:pt x="879" y="975"/>
                  </a:cubicBezTo>
                  <a:cubicBezTo>
                    <a:pt x="877" y="980"/>
                    <a:pt x="874" y="992"/>
                    <a:pt x="870" y="996"/>
                  </a:cubicBezTo>
                  <a:cubicBezTo>
                    <a:pt x="862" y="1004"/>
                    <a:pt x="843" y="1017"/>
                    <a:pt x="843" y="1017"/>
                  </a:cubicBezTo>
                  <a:cubicBezTo>
                    <a:pt x="839" y="1044"/>
                    <a:pt x="829" y="1055"/>
                    <a:pt x="861" y="1050"/>
                  </a:cubicBezTo>
                  <a:cubicBezTo>
                    <a:pt x="885" y="1032"/>
                    <a:pt x="872" y="1000"/>
                    <a:pt x="903" y="990"/>
                  </a:cubicBezTo>
                  <a:cubicBezTo>
                    <a:pt x="910" y="991"/>
                    <a:pt x="921" y="986"/>
                    <a:pt x="924" y="993"/>
                  </a:cubicBezTo>
                  <a:cubicBezTo>
                    <a:pt x="951" y="1060"/>
                    <a:pt x="903" y="1044"/>
                    <a:pt x="939" y="1053"/>
                  </a:cubicBezTo>
                  <a:cubicBezTo>
                    <a:pt x="960" y="1074"/>
                    <a:pt x="970" y="1056"/>
                    <a:pt x="996" y="1047"/>
                  </a:cubicBezTo>
                  <a:cubicBezTo>
                    <a:pt x="1005" y="1074"/>
                    <a:pt x="1060" y="1055"/>
                    <a:pt x="1080" y="1053"/>
                  </a:cubicBezTo>
                  <a:cubicBezTo>
                    <a:pt x="1090" y="1048"/>
                    <a:pt x="1110" y="1035"/>
                    <a:pt x="1110" y="1035"/>
                  </a:cubicBezTo>
                  <a:cubicBezTo>
                    <a:pt x="1282" y="1039"/>
                    <a:pt x="1201" y="1025"/>
                    <a:pt x="1281" y="1065"/>
                  </a:cubicBezTo>
                  <a:cubicBezTo>
                    <a:pt x="1330" y="1050"/>
                    <a:pt x="1302" y="1058"/>
                    <a:pt x="1323" y="1026"/>
                  </a:cubicBezTo>
                  <a:cubicBezTo>
                    <a:pt x="1331" y="986"/>
                    <a:pt x="1324" y="954"/>
                    <a:pt x="1344" y="918"/>
                  </a:cubicBezTo>
                  <a:cubicBezTo>
                    <a:pt x="1352" y="880"/>
                    <a:pt x="1356" y="881"/>
                    <a:pt x="1350" y="846"/>
                  </a:cubicBezTo>
                  <a:cubicBezTo>
                    <a:pt x="1349" y="840"/>
                    <a:pt x="1344" y="828"/>
                    <a:pt x="1344" y="828"/>
                  </a:cubicBezTo>
                  <a:cubicBezTo>
                    <a:pt x="1349" y="809"/>
                    <a:pt x="1361" y="796"/>
                    <a:pt x="1374" y="783"/>
                  </a:cubicBezTo>
                  <a:cubicBezTo>
                    <a:pt x="1381" y="762"/>
                    <a:pt x="1389" y="764"/>
                    <a:pt x="1395" y="747"/>
                  </a:cubicBezTo>
                  <a:cubicBezTo>
                    <a:pt x="1390" y="733"/>
                    <a:pt x="1374" y="732"/>
                    <a:pt x="1362" y="723"/>
                  </a:cubicBezTo>
                  <a:cubicBezTo>
                    <a:pt x="1341" y="708"/>
                    <a:pt x="1326" y="689"/>
                    <a:pt x="1311" y="669"/>
                  </a:cubicBezTo>
                  <a:cubicBezTo>
                    <a:pt x="1316" y="641"/>
                    <a:pt x="1323" y="648"/>
                    <a:pt x="1350" y="651"/>
                  </a:cubicBezTo>
                  <a:cubicBezTo>
                    <a:pt x="1366" y="662"/>
                    <a:pt x="1368" y="660"/>
                    <a:pt x="1389" y="657"/>
                  </a:cubicBezTo>
                  <a:cubicBezTo>
                    <a:pt x="1398" y="626"/>
                    <a:pt x="1399" y="595"/>
                    <a:pt x="1407" y="564"/>
                  </a:cubicBezTo>
                  <a:cubicBezTo>
                    <a:pt x="1410" y="554"/>
                    <a:pt x="1431" y="543"/>
                    <a:pt x="1431" y="543"/>
                  </a:cubicBezTo>
                  <a:cubicBezTo>
                    <a:pt x="1486" y="552"/>
                    <a:pt x="1471" y="559"/>
                    <a:pt x="1509" y="582"/>
                  </a:cubicBezTo>
                  <a:cubicBezTo>
                    <a:pt x="1516" y="592"/>
                    <a:pt x="1521" y="605"/>
                    <a:pt x="1539" y="585"/>
                  </a:cubicBezTo>
                  <a:cubicBezTo>
                    <a:pt x="1547" y="576"/>
                    <a:pt x="1540" y="560"/>
                    <a:pt x="1545" y="549"/>
                  </a:cubicBezTo>
                  <a:cubicBezTo>
                    <a:pt x="1553" y="530"/>
                    <a:pt x="1569" y="510"/>
                    <a:pt x="1581" y="492"/>
                  </a:cubicBezTo>
                  <a:cubicBezTo>
                    <a:pt x="1590" y="440"/>
                    <a:pt x="1618" y="410"/>
                    <a:pt x="1656" y="372"/>
                  </a:cubicBezTo>
                  <a:cubicBezTo>
                    <a:pt x="1665" y="363"/>
                    <a:pt x="1663" y="347"/>
                    <a:pt x="1671" y="336"/>
                  </a:cubicBezTo>
                  <a:cubicBezTo>
                    <a:pt x="1689" y="312"/>
                    <a:pt x="1708" y="288"/>
                    <a:pt x="1722" y="261"/>
                  </a:cubicBezTo>
                  <a:cubicBezTo>
                    <a:pt x="1755" y="269"/>
                    <a:pt x="1733" y="301"/>
                    <a:pt x="1746" y="309"/>
                  </a:cubicBezTo>
                  <a:cubicBezTo>
                    <a:pt x="1752" y="313"/>
                    <a:pt x="1760" y="311"/>
                    <a:pt x="1767" y="312"/>
                  </a:cubicBezTo>
                  <a:cubicBezTo>
                    <a:pt x="1804" y="358"/>
                    <a:pt x="1765" y="407"/>
                    <a:pt x="1797" y="450"/>
                  </a:cubicBezTo>
                  <a:cubicBezTo>
                    <a:pt x="1825" y="443"/>
                    <a:pt x="1821" y="366"/>
                    <a:pt x="1821" y="366"/>
                  </a:cubicBezTo>
                  <a:cubicBezTo>
                    <a:pt x="1822" y="328"/>
                    <a:pt x="1840" y="253"/>
                    <a:pt x="1806" y="219"/>
                  </a:cubicBezTo>
                  <a:cubicBezTo>
                    <a:pt x="1792" y="177"/>
                    <a:pt x="1798" y="124"/>
                    <a:pt x="1815" y="84"/>
                  </a:cubicBezTo>
                  <a:cubicBezTo>
                    <a:pt x="1820" y="60"/>
                    <a:pt x="1831" y="42"/>
                    <a:pt x="1854" y="33"/>
                  </a:cubicBezTo>
                  <a:cubicBezTo>
                    <a:pt x="1860" y="55"/>
                    <a:pt x="1856" y="74"/>
                    <a:pt x="1860" y="96"/>
                  </a:cubicBezTo>
                  <a:cubicBezTo>
                    <a:pt x="1903" y="82"/>
                    <a:pt x="1892" y="77"/>
                    <a:pt x="1899" y="27"/>
                  </a:cubicBezTo>
                  <a:cubicBezTo>
                    <a:pt x="1900" y="17"/>
                    <a:pt x="1911" y="0"/>
                    <a:pt x="1911" y="0"/>
                  </a:cubicBezTo>
                </a:path>
              </a:pathLst>
            </a:custGeom>
            <a:noFill/>
            <a:ln w="57150" cap="flat" cmpd="sng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5227" name="Freeform 37"/>
            <p:cNvSpPr>
              <a:spLocks noChangeAspect="1"/>
            </p:cNvSpPr>
            <p:nvPr/>
          </p:nvSpPr>
          <p:spPr bwMode="auto">
            <a:xfrm>
              <a:off x="4608" y="2112"/>
              <a:ext cx="552" cy="529"/>
            </a:xfrm>
            <a:custGeom>
              <a:avLst/>
              <a:gdLst>
                <a:gd name="T0" fmla="*/ 37 w 646"/>
                <a:gd name="T1" fmla="*/ 529 h 582"/>
                <a:gd name="T2" fmla="*/ 14 w 646"/>
                <a:gd name="T3" fmla="*/ 483 h 582"/>
                <a:gd name="T4" fmla="*/ 26 w 646"/>
                <a:gd name="T5" fmla="*/ 379 h 582"/>
                <a:gd name="T6" fmla="*/ 65 w 646"/>
                <a:gd name="T7" fmla="*/ 346 h 582"/>
                <a:gd name="T8" fmla="*/ 106 w 646"/>
                <a:gd name="T9" fmla="*/ 349 h 582"/>
                <a:gd name="T10" fmla="*/ 129 w 646"/>
                <a:gd name="T11" fmla="*/ 379 h 582"/>
                <a:gd name="T12" fmla="*/ 175 w 646"/>
                <a:gd name="T13" fmla="*/ 368 h 582"/>
                <a:gd name="T14" fmla="*/ 193 w 646"/>
                <a:gd name="T15" fmla="*/ 363 h 582"/>
                <a:gd name="T16" fmla="*/ 250 w 646"/>
                <a:gd name="T17" fmla="*/ 384 h 582"/>
                <a:gd name="T18" fmla="*/ 293 w 646"/>
                <a:gd name="T19" fmla="*/ 379 h 582"/>
                <a:gd name="T20" fmla="*/ 344 w 646"/>
                <a:gd name="T21" fmla="*/ 335 h 582"/>
                <a:gd name="T22" fmla="*/ 339 w 646"/>
                <a:gd name="T23" fmla="*/ 259 h 582"/>
                <a:gd name="T24" fmla="*/ 370 w 646"/>
                <a:gd name="T25" fmla="*/ 248 h 582"/>
                <a:gd name="T26" fmla="*/ 437 w 646"/>
                <a:gd name="T27" fmla="*/ 240 h 582"/>
                <a:gd name="T28" fmla="*/ 442 w 646"/>
                <a:gd name="T29" fmla="*/ 218 h 582"/>
                <a:gd name="T30" fmla="*/ 462 w 646"/>
                <a:gd name="T31" fmla="*/ 191 h 582"/>
                <a:gd name="T32" fmla="*/ 496 w 646"/>
                <a:gd name="T33" fmla="*/ 93 h 582"/>
                <a:gd name="T34" fmla="*/ 542 w 646"/>
                <a:gd name="T35" fmla="*/ 90 h 582"/>
                <a:gd name="T36" fmla="*/ 544 w 646"/>
                <a:gd name="T37" fmla="*/ 0 h 58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46"/>
                <a:gd name="T58" fmla="*/ 0 h 582"/>
                <a:gd name="T59" fmla="*/ 646 w 646"/>
                <a:gd name="T60" fmla="*/ 582 h 58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46" h="582">
                  <a:moveTo>
                    <a:pt x="43" y="582"/>
                  </a:moveTo>
                  <a:cubicBezTo>
                    <a:pt x="38" y="535"/>
                    <a:pt x="39" y="561"/>
                    <a:pt x="16" y="531"/>
                  </a:cubicBezTo>
                  <a:cubicBezTo>
                    <a:pt x="19" y="429"/>
                    <a:pt x="7" y="464"/>
                    <a:pt x="31" y="417"/>
                  </a:cubicBezTo>
                  <a:cubicBezTo>
                    <a:pt x="0" y="376"/>
                    <a:pt x="19" y="384"/>
                    <a:pt x="76" y="381"/>
                  </a:cubicBezTo>
                  <a:cubicBezTo>
                    <a:pt x="94" y="377"/>
                    <a:pt x="107" y="381"/>
                    <a:pt x="124" y="384"/>
                  </a:cubicBezTo>
                  <a:cubicBezTo>
                    <a:pt x="130" y="401"/>
                    <a:pt x="132" y="411"/>
                    <a:pt x="151" y="417"/>
                  </a:cubicBezTo>
                  <a:cubicBezTo>
                    <a:pt x="199" y="407"/>
                    <a:pt x="181" y="413"/>
                    <a:pt x="205" y="405"/>
                  </a:cubicBezTo>
                  <a:cubicBezTo>
                    <a:pt x="213" y="393"/>
                    <a:pt x="216" y="385"/>
                    <a:pt x="226" y="399"/>
                  </a:cubicBezTo>
                  <a:cubicBezTo>
                    <a:pt x="232" y="428"/>
                    <a:pt x="267" y="421"/>
                    <a:pt x="292" y="423"/>
                  </a:cubicBezTo>
                  <a:cubicBezTo>
                    <a:pt x="324" y="467"/>
                    <a:pt x="321" y="444"/>
                    <a:pt x="343" y="417"/>
                  </a:cubicBezTo>
                  <a:cubicBezTo>
                    <a:pt x="357" y="399"/>
                    <a:pt x="388" y="391"/>
                    <a:pt x="403" y="369"/>
                  </a:cubicBezTo>
                  <a:cubicBezTo>
                    <a:pt x="407" y="340"/>
                    <a:pt x="401" y="314"/>
                    <a:pt x="397" y="285"/>
                  </a:cubicBezTo>
                  <a:cubicBezTo>
                    <a:pt x="413" y="263"/>
                    <a:pt x="412" y="259"/>
                    <a:pt x="433" y="273"/>
                  </a:cubicBezTo>
                  <a:cubicBezTo>
                    <a:pt x="459" y="270"/>
                    <a:pt x="487" y="274"/>
                    <a:pt x="511" y="264"/>
                  </a:cubicBezTo>
                  <a:cubicBezTo>
                    <a:pt x="519" y="261"/>
                    <a:pt x="515" y="248"/>
                    <a:pt x="517" y="240"/>
                  </a:cubicBezTo>
                  <a:cubicBezTo>
                    <a:pt x="520" y="228"/>
                    <a:pt x="541" y="210"/>
                    <a:pt x="541" y="210"/>
                  </a:cubicBezTo>
                  <a:cubicBezTo>
                    <a:pt x="542" y="197"/>
                    <a:pt x="542" y="111"/>
                    <a:pt x="580" y="102"/>
                  </a:cubicBezTo>
                  <a:cubicBezTo>
                    <a:pt x="598" y="98"/>
                    <a:pt x="616" y="100"/>
                    <a:pt x="634" y="99"/>
                  </a:cubicBezTo>
                  <a:cubicBezTo>
                    <a:pt x="646" y="62"/>
                    <a:pt x="637" y="93"/>
                    <a:pt x="637" y="0"/>
                  </a:cubicBezTo>
                </a:path>
              </a:pathLst>
            </a:custGeom>
            <a:noFill/>
            <a:ln w="57150" cap="flat" cmpd="sng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5228" name="Freeform 38"/>
            <p:cNvSpPr>
              <a:spLocks/>
            </p:cNvSpPr>
            <p:nvPr/>
          </p:nvSpPr>
          <p:spPr bwMode="auto">
            <a:xfrm>
              <a:off x="384" y="288"/>
              <a:ext cx="2472" cy="3952"/>
            </a:xfrm>
            <a:custGeom>
              <a:avLst/>
              <a:gdLst>
                <a:gd name="T0" fmla="*/ 2208 w 2472"/>
                <a:gd name="T1" fmla="*/ 3544 h 3952"/>
                <a:gd name="T2" fmla="*/ 2176 w 2472"/>
                <a:gd name="T3" fmla="*/ 3576 h 3952"/>
                <a:gd name="T4" fmla="*/ 2096 w 2472"/>
                <a:gd name="T5" fmla="*/ 3672 h 3952"/>
                <a:gd name="T6" fmla="*/ 2048 w 2472"/>
                <a:gd name="T7" fmla="*/ 3952 h 3952"/>
                <a:gd name="T8" fmla="*/ 1896 w 2472"/>
                <a:gd name="T9" fmla="*/ 3856 h 3952"/>
                <a:gd name="T10" fmla="*/ 1712 w 2472"/>
                <a:gd name="T11" fmla="*/ 3720 h 3952"/>
                <a:gd name="T12" fmla="*/ 1544 w 2472"/>
                <a:gd name="T13" fmla="*/ 3680 h 3952"/>
                <a:gd name="T14" fmla="*/ 1504 w 2472"/>
                <a:gd name="T15" fmla="*/ 3640 h 3952"/>
                <a:gd name="T16" fmla="*/ 1424 w 2472"/>
                <a:gd name="T17" fmla="*/ 3560 h 3952"/>
                <a:gd name="T18" fmla="*/ 1400 w 2472"/>
                <a:gd name="T19" fmla="*/ 3480 h 3952"/>
                <a:gd name="T20" fmla="*/ 1224 w 2472"/>
                <a:gd name="T21" fmla="*/ 3368 h 3952"/>
                <a:gd name="T22" fmla="*/ 1064 w 2472"/>
                <a:gd name="T23" fmla="*/ 3296 h 3952"/>
                <a:gd name="T24" fmla="*/ 1000 w 2472"/>
                <a:gd name="T25" fmla="*/ 3232 h 3952"/>
                <a:gd name="T26" fmla="*/ 912 w 2472"/>
                <a:gd name="T27" fmla="*/ 3224 h 3952"/>
                <a:gd name="T28" fmla="*/ 800 w 2472"/>
                <a:gd name="T29" fmla="*/ 3264 h 3952"/>
                <a:gd name="T30" fmla="*/ 720 w 2472"/>
                <a:gd name="T31" fmla="*/ 3224 h 3952"/>
                <a:gd name="T32" fmla="*/ 616 w 2472"/>
                <a:gd name="T33" fmla="*/ 3104 h 3952"/>
                <a:gd name="T34" fmla="*/ 512 w 2472"/>
                <a:gd name="T35" fmla="*/ 3000 h 3952"/>
                <a:gd name="T36" fmla="*/ 408 w 2472"/>
                <a:gd name="T37" fmla="*/ 2800 h 3952"/>
                <a:gd name="T38" fmla="*/ 304 w 2472"/>
                <a:gd name="T39" fmla="*/ 2648 h 3952"/>
                <a:gd name="T40" fmla="*/ 224 w 2472"/>
                <a:gd name="T41" fmla="*/ 2520 h 3952"/>
                <a:gd name="T42" fmla="*/ 200 w 2472"/>
                <a:gd name="T43" fmla="*/ 2440 h 3952"/>
                <a:gd name="T44" fmla="*/ 168 w 2472"/>
                <a:gd name="T45" fmla="*/ 2368 h 3952"/>
                <a:gd name="T46" fmla="*/ 24 w 2472"/>
                <a:gd name="T47" fmla="*/ 2328 h 3952"/>
                <a:gd name="T48" fmla="*/ 8 w 2472"/>
                <a:gd name="T49" fmla="*/ 2224 h 3952"/>
                <a:gd name="T50" fmla="*/ 64 w 2472"/>
                <a:gd name="T51" fmla="*/ 1936 h 3952"/>
                <a:gd name="T52" fmla="*/ 120 w 2472"/>
                <a:gd name="T53" fmla="*/ 1752 h 3952"/>
                <a:gd name="T54" fmla="*/ 184 w 2472"/>
                <a:gd name="T55" fmla="*/ 1480 h 3952"/>
                <a:gd name="T56" fmla="*/ 280 w 2472"/>
                <a:gd name="T57" fmla="*/ 1328 h 3952"/>
                <a:gd name="T58" fmla="*/ 392 w 2472"/>
                <a:gd name="T59" fmla="*/ 1192 h 3952"/>
                <a:gd name="T60" fmla="*/ 528 w 2472"/>
                <a:gd name="T61" fmla="*/ 1120 h 3952"/>
                <a:gd name="T62" fmla="*/ 568 w 2472"/>
                <a:gd name="T63" fmla="*/ 1080 h 3952"/>
                <a:gd name="T64" fmla="*/ 688 w 2472"/>
                <a:gd name="T65" fmla="*/ 992 h 3952"/>
                <a:gd name="T66" fmla="*/ 920 w 2472"/>
                <a:gd name="T67" fmla="*/ 1024 h 3952"/>
                <a:gd name="T68" fmla="*/ 984 w 2472"/>
                <a:gd name="T69" fmla="*/ 1016 h 3952"/>
                <a:gd name="T70" fmla="*/ 1072 w 2472"/>
                <a:gd name="T71" fmla="*/ 944 h 3952"/>
                <a:gd name="T72" fmla="*/ 1144 w 2472"/>
                <a:gd name="T73" fmla="*/ 920 h 3952"/>
                <a:gd name="T74" fmla="*/ 1232 w 2472"/>
                <a:gd name="T75" fmla="*/ 832 h 3952"/>
                <a:gd name="T76" fmla="*/ 1424 w 2472"/>
                <a:gd name="T77" fmla="*/ 808 h 3952"/>
                <a:gd name="T78" fmla="*/ 1496 w 2472"/>
                <a:gd name="T79" fmla="*/ 776 h 3952"/>
                <a:gd name="T80" fmla="*/ 1616 w 2472"/>
                <a:gd name="T81" fmla="*/ 456 h 3952"/>
                <a:gd name="T82" fmla="*/ 1784 w 2472"/>
                <a:gd name="T83" fmla="*/ 352 h 3952"/>
                <a:gd name="T84" fmla="*/ 1968 w 2472"/>
                <a:gd name="T85" fmla="*/ 304 h 3952"/>
                <a:gd name="T86" fmla="*/ 2048 w 2472"/>
                <a:gd name="T87" fmla="*/ 240 h 3952"/>
                <a:gd name="T88" fmla="*/ 2072 w 2472"/>
                <a:gd name="T89" fmla="*/ 0 h 3952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472"/>
                <a:gd name="T136" fmla="*/ 0 h 3952"/>
                <a:gd name="T137" fmla="*/ 2472 w 2472"/>
                <a:gd name="T138" fmla="*/ 3952 h 3952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472" h="3952">
                  <a:moveTo>
                    <a:pt x="2472" y="3520"/>
                  </a:moveTo>
                  <a:cubicBezTo>
                    <a:pt x="2374" y="3530"/>
                    <a:pt x="2315" y="3539"/>
                    <a:pt x="2208" y="3544"/>
                  </a:cubicBezTo>
                  <a:cubicBezTo>
                    <a:pt x="2200" y="3547"/>
                    <a:pt x="2190" y="3546"/>
                    <a:pt x="2184" y="3552"/>
                  </a:cubicBezTo>
                  <a:cubicBezTo>
                    <a:pt x="2178" y="3558"/>
                    <a:pt x="2180" y="3568"/>
                    <a:pt x="2176" y="3576"/>
                  </a:cubicBezTo>
                  <a:cubicBezTo>
                    <a:pt x="2155" y="3618"/>
                    <a:pt x="2165" y="3583"/>
                    <a:pt x="2136" y="3624"/>
                  </a:cubicBezTo>
                  <a:cubicBezTo>
                    <a:pt x="2099" y="3676"/>
                    <a:pt x="2143" y="3640"/>
                    <a:pt x="2096" y="3672"/>
                  </a:cubicBezTo>
                  <a:cubicBezTo>
                    <a:pt x="2048" y="3744"/>
                    <a:pt x="2135" y="3856"/>
                    <a:pt x="2040" y="3880"/>
                  </a:cubicBezTo>
                  <a:cubicBezTo>
                    <a:pt x="2059" y="3936"/>
                    <a:pt x="2061" y="3912"/>
                    <a:pt x="2048" y="3952"/>
                  </a:cubicBezTo>
                  <a:cubicBezTo>
                    <a:pt x="2027" y="3949"/>
                    <a:pt x="2004" y="3951"/>
                    <a:pt x="1984" y="3944"/>
                  </a:cubicBezTo>
                  <a:cubicBezTo>
                    <a:pt x="1958" y="3935"/>
                    <a:pt x="1915" y="3873"/>
                    <a:pt x="1896" y="3856"/>
                  </a:cubicBezTo>
                  <a:cubicBezTo>
                    <a:pt x="1869" y="3832"/>
                    <a:pt x="1835" y="3812"/>
                    <a:pt x="1800" y="3800"/>
                  </a:cubicBezTo>
                  <a:cubicBezTo>
                    <a:pt x="1774" y="3774"/>
                    <a:pt x="1752" y="3724"/>
                    <a:pt x="1712" y="3720"/>
                  </a:cubicBezTo>
                  <a:cubicBezTo>
                    <a:pt x="1672" y="3716"/>
                    <a:pt x="1632" y="3715"/>
                    <a:pt x="1592" y="3712"/>
                  </a:cubicBezTo>
                  <a:cubicBezTo>
                    <a:pt x="1576" y="3701"/>
                    <a:pt x="1560" y="3691"/>
                    <a:pt x="1544" y="3680"/>
                  </a:cubicBezTo>
                  <a:cubicBezTo>
                    <a:pt x="1536" y="3675"/>
                    <a:pt x="1520" y="3664"/>
                    <a:pt x="1520" y="3664"/>
                  </a:cubicBezTo>
                  <a:cubicBezTo>
                    <a:pt x="1515" y="3656"/>
                    <a:pt x="1511" y="3646"/>
                    <a:pt x="1504" y="3640"/>
                  </a:cubicBezTo>
                  <a:cubicBezTo>
                    <a:pt x="1490" y="3627"/>
                    <a:pt x="1456" y="3608"/>
                    <a:pt x="1456" y="3608"/>
                  </a:cubicBezTo>
                  <a:cubicBezTo>
                    <a:pt x="1445" y="3592"/>
                    <a:pt x="1435" y="3576"/>
                    <a:pt x="1424" y="3560"/>
                  </a:cubicBezTo>
                  <a:cubicBezTo>
                    <a:pt x="1419" y="3552"/>
                    <a:pt x="1408" y="3536"/>
                    <a:pt x="1408" y="3536"/>
                  </a:cubicBezTo>
                  <a:cubicBezTo>
                    <a:pt x="1405" y="3517"/>
                    <a:pt x="1407" y="3498"/>
                    <a:pt x="1400" y="3480"/>
                  </a:cubicBezTo>
                  <a:cubicBezTo>
                    <a:pt x="1373" y="3409"/>
                    <a:pt x="1382" y="3445"/>
                    <a:pt x="1344" y="3424"/>
                  </a:cubicBezTo>
                  <a:cubicBezTo>
                    <a:pt x="1286" y="3392"/>
                    <a:pt x="1286" y="3378"/>
                    <a:pt x="1224" y="3368"/>
                  </a:cubicBezTo>
                  <a:cubicBezTo>
                    <a:pt x="1192" y="3320"/>
                    <a:pt x="1176" y="3327"/>
                    <a:pt x="1112" y="3320"/>
                  </a:cubicBezTo>
                  <a:cubicBezTo>
                    <a:pt x="1099" y="3316"/>
                    <a:pt x="1072" y="3309"/>
                    <a:pt x="1064" y="3296"/>
                  </a:cubicBezTo>
                  <a:cubicBezTo>
                    <a:pt x="1055" y="3282"/>
                    <a:pt x="1064" y="3253"/>
                    <a:pt x="1048" y="3248"/>
                  </a:cubicBezTo>
                  <a:cubicBezTo>
                    <a:pt x="1032" y="3243"/>
                    <a:pt x="1000" y="3232"/>
                    <a:pt x="1000" y="3232"/>
                  </a:cubicBezTo>
                  <a:cubicBezTo>
                    <a:pt x="989" y="3200"/>
                    <a:pt x="980" y="3187"/>
                    <a:pt x="952" y="3168"/>
                  </a:cubicBezTo>
                  <a:cubicBezTo>
                    <a:pt x="869" y="3189"/>
                    <a:pt x="974" y="3152"/>
                    <a:pt x="912" y="3224"/>
                  </a:cubicBezTo>
                  <a:cubicBezTo>
                    <a:pt x="903" y="3234"/>
                    <a:pt x="885" y="3229"/>
                    <a:pt x="872" y="3232"/>
                  </a:cubicBezTo>
                  <a:cubicBezTo>
                    <a:pt x="856" y="3281"/>
                    <a:pt x="876" y="3243"/>
                    <a:pt x="800" y="3264"/>
                  </a:cubicBezTo>
                  <a:cubicBezTo>
                    <a:pt x="783" y="3269"/>
                    <a:pt x="769" y="3282"/>
                    <a:pt x="752" y="3288"/>
                  </a:cubicBezTo>
                  <a:cubicBezTo>
                    <a:pt x="703" y="3255"/>
                    <a:pt x="749" y="3295"/>
                    <a:pt x="720" y="3224"/>
                  </a:cubicBezTo>
                  <a:cubicBezTo>
                    <a:pt x="705" y="3187"/>
                    <a:pt x="684" y="3156"/>
                    <a:pt x="648" y="3144"/>
                  </a:cubicBezTo>
                  <a:cubicBezTo>
                    <a:pt x="630" y="3090"/>
                    <a:pt x="655" y="3149"/>
                    <a:pt x="616" y="3104"/>
                  </a:cubicBezTo>
                  <a:cubicBezTo>
                    <a:pt x="579" y="3062"/>
                    <a:pt x="597" y="3061"/>
                    <a:pt x="560" y="3032"/>
                  </a:cubicBezTo>
                  <a:cubicBezTo>
                    <a:pt x="545" y="3020"/>
                    <a:pt x="512" y="3000"/>
                    <a:pt x="512" y="3000"/>
                  </a:cubicBezTo>
                  <a:cubicBezTo>
                    <a:pt x="505" y="2940"/>
                    <a:pt x="497" y="2905"/>
                    <a:pt x="448" y="2872"/>
                  </a:cubicBezTo>
                  <a:cubicBezTo>
                    <a:pt x="439" y="2846"/>
                    <a:pt x="408" y="2800"/>
                    <a:pt x="408" y="2800"/>
                  </a:cubicBezTo>
                  <a:cubicBezTo>
                    <a:pt x="399" y="2762"/>
                    <a:pt x="384" y="2726"/>
                    <a:pt x="352" y="2704"/>
                  </a:cubicBezTo>
                  <a:cubicBezTo>
                    <a:pt x="331" y="2672"/>
                    <a:pt x="341" y="2660"/>
                    <a:pt x="304" y="2648"/>
                  </a:cubicBezTo>
                  <a:cubicBezTo>
                    <a:pt x="287" y="2622"/>
                    <a:pt x="262" y="2604"/>
                    <a:pt x="248" y="2576"/>
                  </a:cubicBezTo>
                  <a:cubicBezTo>
                    <a:pt x="239" y="2558"/>
                    <a:pt x="233" y="2538"/>
                    <a:pt x="224" y="2520"/>
                  </a:cubicBezTo>
                  <a:cubicBezTo>
                    <a:pt x="221" y="2501"/>
                    <a:pt x="221" y="2482"/>
                    <a:pt x="216" y="2464"/>
                  </a:cubicBezTo>
                  <a:cubicBezTo>
                    <a:pt x="213" y="2455"/>
                    <a:pt x="203" y="2449"/>
                    <a:pt x="200" y="2440"/>
                  </a:cubicBezTo>
                  <a:cubicBezTo>
                    <a:pt x="194" y="2419"/>
                    <a:pt x="201" y="2396"/>
                    <a:pt x="192" y="2376"/>
                  </a:cubicBezTo>
                  <a:cubicBezTo>
                    <a:pt x="189" y="2368"/>
                    <a:pt x="176" y="2369"/>
                    <a:pt x="168" y="2368"/>
                  </a:cubicBezTo>
                  <a:cubicBezTo>
                    <a:pt x="142" y="2364"/>
                    <a:pt x="115" y="2363"/>
                    <a:pt x="88" y="2360"/>
                  </a:cubicBezTo>
                  <a:cubicBezTo>
                    <a:pt x="71" y="2308"/>
                    <a:pt x="96" y="2360"/>
                    <a:pt x="24" y="2328"/>
                  </a:cubicBezTo>
                  <a:cubicBezTo>
                    <a:pt x="12" y="2323"/>
                    <a:pt x="4" y="2291"/>
                    <a:pt x="0" y="2280"/>
                  </a:cubicBezTo>
                  <a:cubicBezTo>
                    <a:pt x="3" y="2261"/>
                    <a:pt x="3" y="2242"/>
                    <a:pt x="8" y="2224"/>
                  </a:cubicBezTo>
                  <a:cubicBezTo>
                    <a:pt x="11" y="2212"/>
                    <a:pt x="22" y="2204"/>
                    <a:pt x="24" y="2192"/>
                  </a:cubicBezTo>
                  <a:cubicBezTo>
                    <a:pt x="40" y="2099"/>
                    <a:pt x="42" y="2024"/>
                    <a:pt x="64" y="1936"/>
                  </a:cubicBezTo>
                  <a:cubicBezTo>
                    <a:pt x="73" y="1898"/>
                    <a:pt x="96" y="1868"/>
                    <a:pt x="104" y="1832"/>
                  </a:cubicBezTo>
                  <a:cubicBezTo>
                    <a:pt x="110" y="1806"/>
                    <a:pt x="120" y="1752"/>
                    <a:pt x="120" y="1752"/>
                  </a:cubicBezTo>
                  <a:cubicBezTo>
                    <a:pt x="123" y="1720"/>
                    <a:pt x="123" y="1688"/>
                    <a:pt x="128" y="1656"/>
                  </a:cubicBezTo>
                  <a:cubicBezTo>
                    <a:pt x="138" y="1596"/>
                    <a:pt x="174" y="1540"/>
                    <a:pt x="184" y="1480"/>
                  </a:cubicBezTo>
                  <a:cubicBezTo>
                    <a:pt x="192" y="1432"/>
                    <a:pt x="193" y="1418"/>
                    <a:pt x="232" y="1392"/>
                  </a:cubicBezTo>
                  <a:cubicBezTo>
                    <a:pt x="251" y="1364"/>
                    <a:pt x="251" y="1347"/>
                    <a:pt x="280" y="1328"/>
                  </a:cubicBezTo>
                  <a:cubicBezTo>
                    <a:pt x="296" y="1280"/>
                    <a:pt x="313" y="1276"/>
                    <a:pt x="360" y="1264"/>
                  </a:cubicBezTo>
                  <a:cubicBezTo>
                    <a:pt x="363" y="1256"/>
                    <a:pt x="376" y="1202"/>
                    <a:pt x="392" y="1192"/>
                  </a:cubicBezTo>
                  <a:cubicBezTo>
                    <a:pt x="406" y="1183"/>
                    <a:pt x="440" y="1176"/>
                    <a:pt x="440" y="1176"/>
                  </a:cubicBezTo>
                  <a:cubicBezTo>
                    <a:pt x="464" y="1140"/>
                    <a:pt x="494" y="1143"/>
                    <a:pt x="528" y="1120"/>
                  </a:cubicBezTo>
                  <a:cubicBezTo>
                    <a:pt x="533" y="1112"/>
                    <a:pt x="537" y="1103"/>
                    <a:pt x="544" y="1096"/>
                  </a:cubicBezTo>
                  <a:cubicBezTo>
                    <a:pt x="551" y="1089"/>
                    <a:pt x="562" y="1088"/>
                    <a:pt x="568" y="1080"/>
                  </a:cubicBezTo>
                  <a:cubicBezTo>
                    <a:pt x="573" y="1073"/>
                    <a:pt x="572" y="1063"/>
                    <a:pt x="576" y="1056"/>
                  </a:cubicBezTo>
                  <a:cubicBezTo>
                    <a:pt x="611" y="994"/>
                    <a:pt x="618" y="1002"/>
                    <a:pt x="688" y="992"/>
                  </a:cubicBezTo>
                  <a:cubicBezTo>
                    <a:pt x="752" y="949"/>
                    <a:pt x="840" y="958"/>
                    <a:pt x="904" y="1000"/>
                  </a:cubicBezTo>
                  <a:cubicBezTo>
                    <a:pt x="909" y="1008"/>
                    <a:pt x="912" y="1019"/>
                    <a:pt x="920" y="1024"/>
                  </a:cubicBezTo>
                  <a:cubicBezTo>
                    <a:pt x="934" y="1033"/>
                    <a:pt x="968" y="1040"/>
                    <a:pt x="968" y="1040"/>
                  </a:cubicBezTo>
                  <a:cubicBezTo>
                    <a:pt x="973" y="1032"/>
                    <a:pt x="981" y="1025"/>
                    <a:pt x="984" y="1016"/>
                  </a:cubicBezTo>
                  <a:cubicBezTo>
                    <a:pt x="989" y="998"/>
                    <a:pt x="984" y="977"/>
                    <a:pt x="992" y="960"/>
                  </a:cubicBezTo>
                  <a:cubicBezTo>
                    <a:pt x="996" y="952"/>
                    <a:pt x="1062" y="945"/>
                    <a:pt x="1072" y="944"/>
                  </a:cubicBezTo>
                  <a:cubicBezTo>
                    <a:pt x="1088" y="939"/>
                    <a:pt x="1104" y="933"/>
                    <a:pt x="1120" y="928"/>
                  </a:cubicBezTo>
                  <a:cubicBezTo>
                    <a:pt x="1128" y="925"/>
                    <a:pt x="1144" y="920"/>
                    <a:pt x="1144" y="920"/>
                  </a:cubicBezTo>
                  <a:cubicBezTo>
                    <a:pt x="1159" y="905"/>
                    <a:pt x="1177" y="895"/>
                    <a:pt x="1192" y="880"/>
                  </a:cubicBezTo>
                  <a:cubicBezTo>
                    <a:pt x="1214" y="858"/>
                    <a:pt x="1201" y="849"/>
                    <a:pt x="1232" y="832"/>
                  </a:cubicBezTo>
                  <a:cubicBezTo>
                    <a:pt x="1281" y="804"/>
                    <a:pt x="1344" y="819"/>
                    <a:pt x="1400" y="816"/>
                  </a:cubicBezTo>
                  <a:cubicBezTo>
                    <a:pt x="1408" y="813"/>
                    <a:pt x="1416" y="812"/>
                    <a:pt x="1424" y="808"/>
                  </a:cubicBezTo>
                  <a:cubicBezTo>
                    <a:pt x="1433" y="804"/>
                    <a:pt x="1439" y="796"/>
                    <a:pt x="1448" y="792"/>
                  </a:cubicBezTo>
                  <a:cubicBezTo>
                    <a:pt x="1463" y="785"/>
                    <a:pt x="1496" y="776"/>
                    <a:pt x="1496" y="776"/>
                  </a:cubicBezTo>
                  <a:cubicBezTo>
                    <a:pt x="1504" y="639"/>
                    <a:pt x="1500" y="622"/>
                    <a:pt x="1568" y="520"/>
                  </a:cubicBezTo>
                  <a:cubicBezTo>
                    <a:pt x="1587" y="492"/>
                    <a:pt x="1585" y="477"/>
                    <a:pt x="1616" y="456"/>
                  </a:cubicBezTo>
                  <a:cubicBezTo>
                    <a:pt x="1627" y="424"/>
                    <a:pt x="1641" y="418"/>
                    <a:pt x="1672" y="408"/>
                  </a:cubicBezTo>
                  <a:cubicBezTo>
                    <a:pt x="1703" y="361"/>
                    <a:pt x="1732" y="365"/>
                    <a:pt x="1784" y="352"/>
                  </a:cubicBezTo>
                  <a:cubicBezTo>
                    <a:pt x="1840" y="338"/>
                    <a:pt x="1862" y="327"/>
                    <a:pt x="1920" y="320"/>
                  </a:cubicBezTo>
                  <a:cubicBezTo>
                    <a:pt x="1936" y="315"/>
                    <a:pt x="1963" y="320"/>
                    <a:pt x="1968" y="304"/>
                  </a:cubicBezTo>
                  <a:cubicBezTo>
                    <a:pt x="1971" y="296"/>
                    <a:pt x="1971" y="287"/>
                    <a:pt x="1976" y="280"/>
                  </a:cubicBezTo>
                  <a:cubicBezTo>
                    <a:pt x="1991" y="261"/>
                    <a:pt x="2028" y="253"/>
                    <a:pt x="2048" y="240"/>
                  </a:cubicBezTo>
                  <a:cubicBezTo>
                    <a:pt x="2077" y="197"/>
                    <a:pt x="2072" y="152"/>
                    <a:pt x="2088" y="104"/>
                  </a:cubicBezTo>
                  <a:cubicBezTo>
                    <a:pt x="2079" y="10"/>
                    <a:pt x="2093" y="42"/>
                    <a:pt x="2072" y="0"/>
                  </a:cubicBezTo>
                </a:path>
              </a:pathLst>
            </a:custGeom>
            <a:noFill/>
            <a:ln w="57150" cap="flat" cmpd="sng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35180" name="Text Box 39"/>
          <p:cNvSpPr txBox="1">
            <a:spLocks noChangeAspect="1" noChangeArrowheads="1"/>
          </p:cNvSpPr>
          <p:nvPr/>
        </p:nvSpPr>
        <p:spPr bwMode="auto">
          <a:xfrm>
            <a:off x="-76197" y="2967038"/>
            <a:ext cx="106471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b="1">
                <a:latin typeface="Comic Sans MS" pitchFamily="66" charset="0"/>
              </a:rPr>
              <a:t>Ecuador</a:t>
            </a:r>
          </a:p>
        </p:txBody>
      </p:sp>
      <p:sp>
        <p:nvSpPr>
          <p:cNvPr id="135184" name="Oval 43"/>
          <p:cNvSpPr>
            <a:spLocks noChangeAspect="1" noChangeArrowheads="1"/>
          </p:cNvSpPr>
          <p:nvPr/>
        </p:nvSpPr>
        <p:spPr bwMode="auto">
          <a:xfrm>
            <a:off x="4540251" y="2060848"/>
            <a:ext cx="107950" cy="10795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s-ES">
              <a:solidFill>
                <a:srgbClr val="FFFF00"/>
              </a:solidFill>
            </a:endParaRPr>
          </a:p>
        </p:txBody>
      </p:sp>
      <p:sp>
        <p:nvSpPr>
          <p:cNvPr id="135185" name="Oval 44"/>
          <p:cNvSpPr>
            <a:spLocks noChangeAspect="1" noChangeArrowheads="1"/>
          </p:cNvSpPr>
          <p:nvPr/>
        </p:nvSpPr>
        <p:spPr bwMode="auto">
          <a:xfrm>
            <a:off x="4692651" y="2057400"/>
            <a:ext cx="107950" cy="10795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s-ES">
              <a:solidFill>
                <a:srgbClr val="FFFF00"/>
              </a:solidFill>
            </a:endParaRPr>
          </a:p>
        </p:txBody>
      </p:sp>
      <p:sp>
        <p:nvSpPr>
          <p:cNvPr id="135186" name="Oval 45"/>
          <p:cNvSpPr>
            <a:spLocks noChangeAspect="1" noChangeArrowheads="1"/>
          </p:cNvSpPr>
          <p:nvPr/>
        </p:nvSpPr>
        <p:spPr bwMode="auto">
          <a:xfrm>
            <a:off x="4817130" y="2192010"/>
            <a:ext cx="107950" cy="10795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s-ES">
              <a:solidFill>
                <a:srgbClr val="FFFF00"/>
              </a:solidFill>
            </a:endParaRPr>
          </a:p>
        </p:txBody>
      </p:sp>
      <p:sp>
        <p:nvSpPr>
          <p:cNvPr id="135187" name="Oval 46"/>
          <p:cNvSpPr>
            <a:spLocks noChangeAspect="1" noChangeArrowheads="1"/>
          </p:cNvSpPr>
          <p:nvPr/>
        </p:nvSpPr>
        <p:spPr bwMode="auto">
          <a:xfrm>
            <a:off x="4768851" y="1905000"/>
            <a:ext cx="107950" cy="10795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s-ES">
              <a:solidFill>
                <a:srgbClr val="FFFF00"/>
              </a:solidFill>
            </a:endParaRPr>
          </a:p>
        </p:txBody>
      </p:sp>
      <p:sp>
        <p:nvSpPr>
          <p:cNvPr id="135188" name="Oval 47"/>
          <p:cNvSpPr>
            <a:spLocks noChangeAspect="1" noChangeArrowheads="1"/>
          </p:cNvSpPr>
          <p:nvPr/>
        </p:nvSpPr>
        <p:spPr bwMode="auto">
          <a:xfrm>
            <a:off x="4768851" y="1720850"/>
            <a:ext cx="107950" cy="10795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s-ES">
              <a:solidFill>
                <a:srgbClr val="FFFF00"/>
              </a:solidFill>
            </a:endParaRPr>
          </a:p>
        </p:txBody>
      </p:sp>
      <p:sp>
        <p:nvSpPr>
          <p:cNvPr id="135190" name="Oval 49"/>
          <p:cNvSpPr>
            <a:spLocks noChangeAspect="1" noChangeArrowheads="1"/>
          </p:cNvSpPr>
          <p:nvPr/>
        </p:nvSpPr>
        <p:spPr bwMode="auto">
          <a:xfrm>
            <a:off x="2438401" y="3573016"/>
            <a:ext cx="71438" cy="71438"/>
          </a:xfrm>
          <a:prstGeom prst="ellipse">
            <a:avLst/>
          </a:prstGeom>
          <a:solidFill>
            <a:srgbClr val="FFFF00"/>
          </a:solidFill>
          <a:ln w="254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s-ES">
              <a:solidFill>
                <a:srgbClr val="FFFF00"/>
              </a:solidFill>
            </a:endParaRPr>
          </a:p>
        </p:txBody>
      </p:sp>
      <p:sp>
        <p:nvSpPr>
          <p:cNvPr id="135193" name="Oval 54"/>
          <p:cNvSpPr>
            <a:spLocks noChangeAspect="1" noChangeArrowheads="1"/>
          </p:cNvSpPr>
          <p:nvPr/>
        </p:nvSpPr>
        <p:spPr bwMode="auto">
          <a:xfrm>
            <a:off x="6858000" y="3657600"/>
            <a:ext cx="107950" cy="10795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s-ES">
              <a:solidFill>
                <a:srgbClr val="FFFF00"/>
              </a:solidFill>
            </a:endParaRPr>
          </a:p>
        </p:txBody>
      </p:sp>
      <p:sp>
        <p:nvSpPr>
          <p:cNvPr id="135194" name="Oval 55"/>
          <p:cNvSpPr>
            <a:spLocks noChangeAspect="1" noChangeArrowheads="1"/>
          </p:cNvSpPr>
          <p:nvPr/>
        </p:nvSpPr>
        <p:spPr bwMode="auto">
          <a:xfrm>
            <a:off x="4932040" y="4689202"/>
            <a:ext cx="107950" cy="10795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s-ES">
              <a:solidFill>
                <a:srgbClr val="FFFF00"/>
              </a:solidFill>
            </a:endParaRPr>
          </a:p>
        </p:txBody>
      </p:sp>
      <p:sp>
        <p:nvSpPr>
          <p:cNvPr id="135195" name="Oval 56"/>
          <p:cNvSpPr>
            <a:spLocks noChangeAspect="1" noChangeArrowheads="1"/>
          </p:cNvSpPr>
          <p:nvPr/>
        </p:nvSpPr>
        <p:spPr bwMode="auto">
          <a:xfrm>
            <a:off x="5562600" y="5226050"/>
            <a:ext cx="107950" cy="10795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s-ES">
              <a:solidFill>
                <a:srgbClr val="FFFF00"/>
              </a:solidFill>
            </a:endParaRPr>
          </a:p>
        </p:txBody>
      </p:sp>
      <p:sp>
        <p:nvSpPr>
          <p:cNvPr id="135197" name="Oval 58"/>
          <p:cNvSpPr>
            <a:spLocks noChangeAspect="1" noChangeArrowheads="1"/>
          </p:cNvSpPr>
          <p:nvPr/>
        </p:nvSpPr>
        <p:spPr bwMode="auto">
          <a:xfrm>
            <a:off x="5328147" y="4833218"/>
            <a:ext cx="107950" cy="10795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s-ES">
              <a:solidFill>
                <a:srgbClr val="FFFF00"/>
              </a:solidFill>
            </a:endParaRPr>
          </a:p>
        </p:txBody>
      </p:sp>
      <p:sp>
        <p:nvSpPr>
          <p:cNvPr id="135199" name="Oval 60"/>
          <p:cNvSpPr>
            <a:spLocks noChangeAspect="1" noChangeArrowheads="1"/>
          </p:cNvSpPr>
          <p:nvPr/>
        </p:nvSpPr>
        <p:spPr bwMode="auto">
          <a:xfrm>
            <a:off x="4503738" y="3200400"/>
            <a:ext cx="107950" cy="10795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s-ES">
              <a:solidFill>
                <a:srgbClr val="FFFF00"/>
              </a:solidFill>
            </a:endParaRPr>
          </a:p>
        </p:txBody>
      </p:sp>
      <p:sp>
        <p:nvSpPr>
          <p:cNvPr id="135200" name="Oval 62"/>
          <p:cNvSpPr>
            <a:spLocks noChangeAspect="1" noChangeArrowheads="1"/>
          </p:cNvSpPr>
          <p:nvPr/>
        </p:nvSpPr>
        <p:spPr bwMode="auto">
          <a:xfrm>
            <a:off x="3894138" y="914400"/>
            <a:ext cx="107950" cy="10795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s-ES">
              <a:solidFill>
                <a:srgbClr val="FFFF00"/>
              </a:solidFill>
            </a:endParaRPr>
          </a:p>
        </p:txBody>
      </p:sp>
      <p:sp>
        <p:nvSpPr>
          <p:cNvPr id="135201" name="Oval 64"/>
          <p:cNvSpPr>
            <a:spLocks noChangeAspect="1" noChangeArrowheads="1"/>
          </p:cNvSpPr>
          <p:nvPr/>
        </p:nvSpPr>
        <p:spPr bwMode="auto">
          <a:xfrm>
            <a:off x="7018338" y="3124200"/>
            <a:ext cx="107950" cy="10795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s-ES">
              <a:solidFill>
                <a:srgbClr val="FFFF00"/>
              </a:solidFill>
            </a:endParaRPr>
          </a:p>
        </p:txBody>
      </p:sp>
      <p:sp>
        <p:nvSpPr>
          <p:cNvPr id="135202" name="Oval 66"/>
          <p:cNvSpPr>
            <a:spLocks noChangeAspect="1" noChangeArrowheads="1"/>
          </p:cNvSpPr>
          <p:nvPr/>
        </p:nvSpPr>
        <p:spPr bwMode="auto">
          <a:xfrm>
            <a:off x="3970338" y="4343400"/>
            <a:ext cx="107950" cy="10795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s-ES">
              <a:solidFill>
                <a:srgbClr val="FFFF00"/>
              </a:solidFill>
            </a:endParaRPr>
          </a:p>
        </p:txBody>
      </p:sp>
      <p:sp>
        <p:nvSpPr>
          <p:cNvPr id="135203" name="Oval 68"/>
          <p:cNvSpPr>
            <a:spLocks noChangeAspect="1" noChangeArrowheads="1"/>
          </p:cNvSpPr>
          <p:nvPr/>
        </p:nvSpPr>
        <p:spPr bwMode="auto">
          <a:xfrm>
            <a:off x="3352800" y="5835650"/>
            <a:ext cx="107950" cy="10795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s-ES">
              <a:solidFill>
                <a:srgbClr val="FFFF00"/>
              </a:solidFill>
            </a:endParaRPr>
          </a:p>
        </p:txBody>
      </p:sp>
      <p:sp>
        <p:nvSpPr>
          <p:cNvPr id="135204" name="Oval 70"/>
          <p:cNvSpPr>
            <a:spLocks noChangeAspect="1" noChangeArrowheads="1"/>
          </p:cNvSpPr>
          <p:nvPr/>
        </p:nvSpPr>
        <p:spPr bwMode="auto">
          <a:xfrm>
            <a:off x="5494338" y="6172200"/>
            <a:ext cx="107950" cy="10795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s-ES">
              <a:solidFill>
                <a:srgbClr val="FFFF00"/>
              </a:solidFill>
            </a:endParaRPr>
          </a:p>
        </p:txBody>
      </p:sp>
      <p:sp>
        <p:nvSpPr>
          <p:cNvPr id="135205" name="Oval 72"/>
          <p:cNvSpPr>
            <a:spLocks noChangeAspect="1" noChangeArrowheads="1"/>
          </p:cNvSpPr>
          <p:nvPr/>
        </p:nvSpPr>
        <p:spPr bwMode="auto">
          <a:xfrm>
            <a:off x="838200" y="3810000"/>
            <a:ext cx="107950" cy="10795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s-ES">
              <a:solidFill>
                <a:srgbClr val="FFFF00"/>
              </a:solidFill>
            </a:endParaRPr>
          </a:p>
        </p:txBody>
      </p:sp>
      <p:sp>
        <p:nvSpPr>
          <p:cNvPr id="135206" name="Freeform 74"/>
          <p:cNvSpPr>
            <a:spLocks/>
          </p:cNvSpPr>
          <p:nvPr/>
        </p:nvSpPr>
        <p:spPr bwMode="auto">
          <a:xfrm>
            <a:off x="4876800" y="3352808"/>
            <a:ext cx="3352800" cy="3305175"/>
          </a:xfrm>
          <a:custGeom>
            <a:avLst/>
            <a:gdLst>
              <a:gd name="T0" fmla="*/ 103057 w 1952"/>
              <a:gd name="T1" fmla="*/ 2929190 h 1890"/>
              <a:gd name="T2" fmla="*/ 79011 w 1952"/>
              <a:gd name="T3" fmla="*/ 3095323 h 1890"/>
              <a:gd name="T4" fmla="*/ 266232 w 1952"/>
              <a:gd name="T5" fmla="*/ 3219485 h 1890"/>
              <a:gd name="T6" fmla="*/ 450017 w 1952"/>
              <a:gd name="T7" fmla="*/ 3188007 h 1890"/>
              <a:gd name="T8" fmla="*/ 795259 w 1952"/>
              <a:gd name="T9" fmla="*/ 3163525 h 1890"/>
              <a:gd name="T10" fmla="*/ 922364 w 1952"/>
              <a:gd name="T11" fmla="*/ 3214239 h 1890"/>
              <a:gd name="T12" fmla="*/ 1056338 w 1952"/>
              <a:gd name="T13" fmla="*/ 3195003 h 1890"/>
              <a:gd name="T14" fmla="*/ 1140502 w 1952"/>
              <a:gd name="T15" fmla="*/ 3231727 h 1890"/>
              <a:gd name="T16" fmla="*/ 1231536 w 1952"/>
              <a:gd name="T17" fmla="*/ 3287687 h 1890"/>
              <a:gd name="T18" fmla="*/ 1255582 w 1952"/>
              <a:gd name="T19" fmla="*/ 3195003 h 1890"/>
              <a:gd name="T20" fmla="*/ 1334593 w 1952"/>
              <a:gd name="T21" fmla="*/ 3021874 h 1890"/>
              <a:gd name="T22" fmla="*/ 1480591 w 1952"/>
              <a:gd name="T23" fmla="*/ 2836505 h 1890"/>
              <a:gd name="T24" fmla="*/ 1583648 w 1952"/>
              <a:gd name="T25" fmla="*/ 2687859 h 1890"/>
              <a:gd name="T26" fmla="*/ 1748540 w 1952"/>
              <a:gd name="T27" fmla="*/ 2595175 h 1890"/>
              <a:gd name="T28" fmla="*/ 1784611 w 1952"/>
              <a:gd name="T29" fmla="*/ 2521726 h 1890"/>
              <a:gd name="T30" fmla="*/ 1820681 w 1952"/>
              <a:gd name="T31" fmla="*/ 2273401 h 1890"/>
              <a:gd name="T32" fmla="*/ 1844727 w 1952"/>
              <a:gd name="T33" fmla="*/ 2199953 h 1890"/>
              <a:gd name="T34" fmla="*/ 2021643 w 1952"/>
              <a:gd name="T35" fmla="*/ 2156234 h 1890"/>
              <a:gd name="T36" fmla="*/ 2167640 w 1952"/>
              <a:gd name="T37" fmla="*/ 2168475 h 1890"/>
              <a:gd name="T38" fmla="*/ 2270698 w 1952"/>
              <a:gd name="T39" fmla="*/ 2114263 h 1890"/>
              <a:gd name="T40" fmla="*/ 2330815 w 1952"/>
              <a:gd name="T41" fmla="*/ 2180716 h 1890"/>
              <a:gd name="T42" fmla="*/ 2536929 w 1952"/>
              <a:gd name="T43" fmla="*/ 2194706 h 1890"/>
              <a:gd name="T44" fmla="*/ 2773961 w 1952"/>
              <a:gd name="T45" fmla="*/ 2126504 h 1890"/>
              <a:gd name="T46" fmla="*/ 2822055 w 1952"/>
              <a:gd name="T47" fmla="*/ 2026825 h 1890"/>
              <a:gd name="T48" fmla="*/ 2828925 w 1952"/>
              <a:gd name="T49" fmla="*/ 1885174 h 1890"/>
              <a:gd name="T50" fmla="*/ 2731021 w 1952"/>
              <a:gd name="T51" fmla="*/ 1797736 h 1890"/>
              <a:gd name="T52" fmla="*/ 2816902 w 1952"/>
              <a:gd name="T53" fmla="*/ 1687563 h 1890"/>
              <a:gd name="T54" fmla="*/ 2846101 w 1952"/>
              <a:gd name="T55" fmla="*/ 1575642 h 1890"/>
              <a:gd name="T56" fmla="*/ 2901065 w 1952"/>
              <a:gd name="T57" fmla="*/ 1538917 h 1890"/>
              <a:gd name="T58" fmla="*/ 2913089 w 1952"/>
              <a:gd name="T59" fmla="*/ 1304582 h 1890"/>
              <a:gd name="T60" fmla="*/ 2931982 w 1952"/>
              <a:gd name="T61" fmla="*/ 1131454 h 1890"/>
              <a:gd name="T62" fmla="*/ 3059087 w 1952"/>
              <a:gd name="T63" fmla="*/ 909361 h 1890"/>
              <a:gd name="T64" fmla="*/ 3210237 w 1952"/>
              <a:gd name="T65" fmla="*/ 841158 h 1890"/>
              <a:gd name="T66" fmla="*/ 3327036 w 1952"/>
              <a:gd name="T67" fmla="*/ 753720 h 1890"/>
              <a:gd name="T68" fmla="*/ 3339059 w 1952"/>
              <a:gd name="T69" fmla="*/ 463424 h 1890"/>
              <a:gd name="T70" fmla="*/ 3351082 w 1952"/>
              <a:gd name="T71" fmla="*/ 0 h 1890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1952"/>
              <a:gd name="T109" fmla="*/ 0 h 1890"/>
              <a:gd name="T110" fmla="*/ 1952 w 1952"/>
              <a:gd name="T111" fmla="*/ 1890 h 1890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1952" h="1890">
                <a:moveTo>
                  <a:pt x="0" y="1668"/>
                </a:moveTo>
                <a:cubicBezTo>
                  <a:pt x="19" y="1675"/>
                  <a:pt x="44" y="1663"/>
                  <a:pt x="60" y="1675"/>
                </a:cubicBezTo>
                <a:cubicBezTo>
                  <a:pt x="78" y="1689"/>
                  <a:pt x="48" y="1715"/>
                  <a:pt x="42" y="1725"/>
                </a:cubicBezTo>
                <a:cubicBezTo>
                  <a:pt x="43" y="1740"/>
                  <a:pt x="43" y="1755"/>
                  <a:pt x="46" y="1770"/>
                </a:cubicBezTo>
                <a:cubicBezTo>
                  <a:pt x="49" y="1785"/>
                  <a:pt x="81" y="1802"/>
                  <a:pt x="81" y="1802"/>
                </a:cubicBezTo>
                <a:cubicBezTo>
                  <a:pt x="101" y="1833"/>
                  <a:pt x="118" y="1838"/>
                  <a:pt x="155" y="1841"/>
                </a:cubicBezTo>
                <a:cubicBezTo>
                  <a:pt x="181" y="1864"/>
                  <a:pt x="157" y="1858"/>
                  <a:pt x="212" y="1862"/>
                </a:cubicBezTo>
                <a:cubicBezTo>
                  <a:pt x="241" y="1857"/>
                  <a:pt x="241" y="1840"/>
                  <a:pt x="262" y="1823"/>
                </a:cubicBezTo>
                <a:cubicBezTo>
                  <a:pt x="284" y="1805"/>
                  <a:pt x="319" y="1798"/>
                  <a:pt x="346" y="1795"/>
                </a:cubicBezTo>
                <a:cubicBezTo>
                  <a:pt x="386" y="1801"/>
                  <a:pt x="422" y="1807"/>
                  <a:pt x="463" y="1809"/>
                </a:cubicBezTo>
                <a:cubicBezTo>
                  <a:pt x="466" y="1820"/>
                  <a:pt x="474" y="1841"/>
                  <a:pt x="474" y="1841"/>
                </a:cubicBezTo>
                <a:cubicBezTo>
                  <a:pt x="495" y="1840"/>
                  <a:pt x="516" y="1841"/>
                  <a:pt x="537" y="1838"/>
                </a:cubicBezTo>
                <a:cubicBezTo>
                  <a:pt x="549" y="1836"/>
                  <a:pt x="569" y="1823"/>
                  <a:pt x="569" y="1823"/>
                </a:cubicBezTo>
                <a:cubicBezTo>
                  <a:pt x="590" y="1828"/>
                  <a:pt x="594" y="1832"/>
                  <a:pt x="615" y="1827"/>
                </a:cubicBezTo>
                <a:cubicBezTo>
                  <a:pt x="626" y="1820"/>
                  <a:pt x="635" y="1816"/>
                  <a:pt x="647" y="1813"/>
                </a:cubicBezTo>
                <a:cubicBezTo>
                  <a:pt x="665" y="1800"/>
                  <a:pt x="692" y="1810"/>
                  <a:pt x="664" y="1848"/>
                </a:cubicBezTo>
                <a:cubicBezTo>
                  <a:pt x="658" y="1856"/>
                  <a:pt x="645" y="1851"/>
                  <a:pt x="636" y="1852"/>
                </a:cubicBezTo>
                <a:cubicBezTo>
                  <a:pt x="645" y="1890"/>
                  <a:pt x="686" y="1868"/>
                  <a:pt x="717" y="1880"/>
                </a:cubicBezTo>
                <a:cubicBezTo>
                  <a:pt x="731" y="1876"/>
                  <a:pt x="748" y="1877"/>
                  <a:pt x="760" y="1869"/>
                </a:cubicBezTo>
                <a:cubicBezTo>
                  <a:pt x="769" y="1863"/>
                  <a:pt x="734" y="1831"/>
                  <a:pt x="731" y="1827"/>
                </a:cubicBezTo>
                <a:cubicBezTo>
                  <a:pt x="727" y="1811"/>
                  <a:pt x="726" y="1799"/>
                  <a:pt x="739" y="1788"/>
                </a:cubicBezTo>
                <a:cubicBezTo>
                  <a:pt x="743" y="1770"/>
                  <a:pt x="759" y="1735"/>
                  <a:pt x="777" y="1728"/>
                </a:cubicBezTo>
                <a:cubicBezTo>
                  <a:pt x="796" y="1712"/>
                  <a:pt x="811" y="1695"/>
                  <a:pt x="820" y="1672"/>
                </a:cubicBezTo>
                <a:cubicBezTo>
                  <a:pt x="825" y="1643"/>
                  <a:pt x="836" y="1633"/>
                  <a:pt x="862" y="1622"/>
                </a:cubicBezTo>
                <a:cubicBezTo>
                  <a:pt x="873" y="1617"/>
                  <a:pt x="894" y="1604"/>
                  <a:pt x="894" y="1604"/>
                </a:cubicBezTo>
                <a:cubicBezTo>
                  <a:pt x="897" y="1587"/>
                  <a:pt x="901" y="1544"/>
                  <a:pt x="922" y="1537"/>
                </a:cubicBezTo>
                <a:cubicBezTo>
                  <a:pt x="931" y="1534"/>
                  <a:pt x="941" y="1535"/>
                  <a:pt x="951" y="1534"/>
                </a:cubicBezTo>
                <a:cubicBezTo>
                  <a:pt x="963" y="1492"/>
                  <a:pt x="978" y="1494"/>
                  <a:pt x="1018" y="1484"/>
                </a:cubicBezTo>
                <a:cubicBezTo>
                  <a:pt x="1019" y="1480"/>
                  <a:pt x="1023" y="1466"/>
                  <a:pt x="1025" y="1463"/>
                </a:cubicBezTo>
                <a:cubicBezTo>
                  <a:pt x="1029" y="1456"/>
                  <a:pt x="1039" y="1442"/>
                  <a:pt x="1039" y="1442"/>
                </a:cubicBezTo>
                <a:cubicBezTo>
                  <a:pt x="1051" y="1399"/>
                  <a:pt x="1023" y="1343"/>
                  <a:pt x="1050" y="1308"/>
                </a:cubicBezTo>
                <a:cubicBezTo>
                  <a:pt x="1053" y="1305"/>
                  <a:pt x="1057" y="1303"/>
                  <a:pt x="1060" y="1300"/>
                </a:cubicBezTo>
                <a:cubicBezTo>
                  <a:pt x="1063" y="1297"/>
                  <a:pt x="1065" y="1293"/>
                  <a:pt x="1067" y="1290"/>
                </a:cubicBezTo>
                <a:cubicBezTo>
                  <a:pt x="1070" y="1280"/>
                  <a:pt x="1069" y="1268"/>
                  <a:pt x="1074" y="1258"/>
                </a:cubicBezTo>
                <a:cubicBezTo>
                  <a:pt x="1083" y="1240"/>
                  <a:pt x="1110" y="1235"/>
                  <a:pt x="1127" y="1230"/>
                </a:cubicBezTo>
                <a:cubicBezTo>
                  <a:pt x="1144" y="1231"/>
                  <a:pt x="1160" y="1231"/>
                  <a:pt x="1177" y="1233"/>
                </a:cubicBezTo>
                <a:cubicBezTo>
                  <a:pt x="1197" y="1235"/>
                  <a:pt x="1219" y="1259"/>
                  <a:pt x="1240" y="1265"/>
                </a:cubicBezTo>
                <a:cubicBezTo>
                  <a:pt x="1262" y="1260"/>
                  <a:pt x="1252" y="1266"/>
                  <a:pt x="1262" y="1240"/>
                </a:cubicBezTo>
                <a:cubicBezTo>
                  <a:pt x="1265" y="1231"/>
                  <a:pt x="1283" y="1219"/>
                  <a:pt x="1283" y="1219"/>
                </a:cubicBezTo>
                <a:cubicBezTo>
                  <a:pt x="1289" y="1198"/>
                  <a:pt x="1303" y="1206"/>
                  <a:pt x="1322" y="1209"/>
                </a:cubicBezTo>
                <a:cubicBezTo>
                  <a:pt x="1324" y="1216"/>
                  <a:pt x="1327" y="1235"/>
                  <a:pt x="1332" y="1240"/>
                </a:cubicBezTo>
                <a:cubicBezTo>
                  <a:pt x="1335" y="1243"/>
                  <a:pt x="1354" y="1246"/>
                  <a:pt x="1357" y="1247"/>
                </a:cubicBezTo>
                <a:cubicBezTo>
                  <a:pt x="1372" y="1252"/>
                  <a:pt x="1384" y="1260"/>
                  <a:pt x="1399" y="1265"/>
                </a:cubicBezTo>
                <a:cubicBezTo>
                  <a:pt x="1442" y="1263"/>
                  <a:pt x="1446" y="1264"/>
                  <a:pt x="1477" y="1255"/>
                </a:cubicBezTo>
                <a:cubicBezTo>
                  <a:pt x="1498" y="1231"/>
                  <a:pt x="1549" y="1238"/>
                  <a:pt x="1573" y="1237"/>
                </a:cubicBezTo>
                <a:cubicBezTo>
                  <a:pt x="1590" y="1230"/>
                  <a:pt x="1598" y="1227"/>
                  <a:pt x="1615" y="1216"/>
                </a:cubicBezTo>
                <a:cubicBezTo>
                  <a:pt x="1619" y="1214"/>
                  <a:pt x="1626" y="1209"/>
                  <a:pt x="1626" y="1209"/>
                </a:cubicBezTo>
                <a:cubicBezTo>
                  <a:pt x="1630" y="1169"/>
                  <a:pt x="1635" y="1187"/>
                  <a:pt x="1643" y="1159"/>
                </a:cubicBezTo>
                <a:cubicBezTo>
                  <a:pt x="1640" y="1141"/>
                  <a:pt x="1639" y="1132"/>
                  <a:pt x="1629" y="1117"/>
                </a:cubicBezTo>
                <a:cubicBezTo>
                  <a:pt x="1624" y="1098"/>
                  <a:pt x="1631" y="1088"/>
                  <a:pt x="1647" y="1078"/>
                </a:cubicBezTo>
                <a:cubicBezTo>
                  <a:pt x="1649" y="1071"/>
                  <a:pt x="1654" y="1064"/>
                  <a:pt x="1654" y="1057"/>
                </a:cubicBezTo>
                <a:cubicBezTo>
                  <a:pt x="1654" y="1027"/>
                  <a:pt x="1605" y="1030"/>
                  <a:pt x="1590" y="1028"/>
                </a:cubicBezTo>
                <a:cubicBezTo>
                  <a:pt x="1597" y="1011"/>
                  <a:pt x="1597" y="1000"/>
                  <a:pt x="1615" y="993"/>
                </a:cubicBezTo>
                <a:cubicBezTo>
                  <a:pt x="1626" y="982"/>
                  <a:pt x="1627" y="973"/>
                  <a:pt x="1640" y="965"/>
                </a:cubicBezTo>
                <a:cubicBezTo>
                  <a:pt x="1643" y="946"/>
                  <a:pt x="1648" y="939"/>
                  <a:pt x="1654" y="922"/>
                </a:cubicBezTo>
                <a:cubicBezTo>
                  <a:pt x="1655" y="915"/>
                  <a:pt x="1653" y="907"/>
                  <a:pt x="1657" y="901"/>
                </a:cubicBezTo>
                <a:cubicBezTo>
                  <a:pt x="1662" y="894"/>
                  <a:pt x="1672" y="892"/>
                  <a:pt x="1679" y="887"/>
                </a:cubicBezTo>
                <a:cubicBezTo>
                  <a:pt x="1682" y="885"/>
                  <a:pt x="1689" y="880"/>
                  <a:pt x="1689" y="880"/>
                </a:cubicBezTo>
                <a:cubicBezTo>
                  <a:pt x="1706" y="854"/>
                  <a:pt x="1691" y="825"/>
                  <a:pt x="1714" y="802"/>
                </a:cubicBezTo>
                <a:cubicBezTo>
                  <a:pt x="1710" y="778"/>
                  <a:pt x="1704" y="767"/>
                  <a:pt x="1696" y="746"/>
                </a:cubicBezTo>
                <a:cubicBezTo>
                  <a:pt x="1694" y="707"/>
                  <a:pt x="1694" y="703"/>
                  <a:pt x="1686" y="675"/>
                </a:cubicBezTo>
                <a:cubicBezTo>
                  <a:pt x="1694" y="662"/>
                  <a:pt x="1694" y="655"/>
                  <a:pt x="1707" y="647"/>
                </a:cubicBezTo>
                <a:cubicBezTo>
                  <a:pt x="1716" y="614"/>
                  <a:pt x="1727" y="578"/>
                  <a:pt x="1756" y="558"/>
                </a:cubicBezTo>
                <a:cubicBezTo>
                  <a:pt x="1762" y="539"/>
                  <a:pt x="1761" y="525"/>
                  <a:pt x="1781" y="520"/>
                </a:cubicBezTo>
                <a:cubicBezTo>
                  <a:pt x="1797" y="502"/>
                  <a:pt x="1816" y="501"/>
                  <a:pt x="1838" y="495"/>
                </a:cubicBezTo>
                <a:cubicBezTo>
                  <a:pt x="1848" y="488"/>
                  <a:pt x="1857" y="485"/>
                  <a:pt x="1869" y="481"/>
                </a:cubicBezTo>
                <a:cubicBezTo>
                  <a:pt x="1880" y="474"/>
                  <a:pt x="1889" y="467"/>
                  <a:pt x="1901" y="463"/>
                </a:cubicBezTo>
                <a:cubicBezTo>
                  <a:pt x="1920" y="451"/>
                  <a:pt x="1922" y="444"/>
                  <a:pt x="1937" y="431"/>
                </a:cubicBezTo>
                <a:cubicBezTo>
                  <a:pt x="1941" y="366"/>
                  <a:pt x="1948" y="303"/>
                  <a:pt x="1951" y="237"/>
                </a:cubicBezTo>
                <a:cubicBezTo>
                  <a:pt x="1947" y="187"/>
                  <a:pt x="1944" y="109"/>
                  <a:pt x="1944" y="265"/>
                </a:cubicBezTo>
                <a:cubicBezTo>
                  <a:pt x="1944" y="294"/>
                  <a:pt x="1950" y="206"/>
                  <a:pt x="1951" y="177"/>
                </a:cubicBezTo>
                <a:cubicBezTo>
                  <a:pt x="1952" y="118"/>
                  <a:pt x="1951" y="59"/>
                  <a:pt x="1951" y="0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35207" name="Text Box 79"/>
          <p:cNvSpPr txBox="1">
            <a:spLocks noChangeArrowheads="1"/>
          </p:cNvSpPr>
          <p:nvPr/>
        </p:nvSpPr>
        <p:spPr bwMode="auto">
          <a:xfrm>
            <a:off x="4860032" y="-99392"/>
            <a:ext cx="432048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FF0000"/>
                </a:solidFill>
                <a:latin typeface="Comic Sans MS" pitchFamily="66" charset="0"/>
              </a:rPr>
              <a:t>PRESENCIAS JESUITAS EN LA AMAZONIA</a:t>
            </a:r>
            <a:endParaRPr lang="pt-BR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35208" name="Text Box 80"/>
          <p:cNvSpPr txBox="1">
            <a:spLocks noChangeAspect="1" noChangeArrowheads="1"/>
          </p:cNvSpPr>
          <p:nvPr/>
        </p:nvSpPr>
        <p:spPr bwMode="auto">
          <a:xfrm>
            <a:off x="2819404" y="6491288"/>
            <a:ext cx="8835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b="1">
                <a:latin typeface="Comic Sans MS" pitchFamily="66" charset="0"/>
              </a:rPr>
              <a:t>Bolivia</a:t>
            </a:r>
          </a:p>
        </p:txBody>
      </p:sp>
      <p:sp>
        <p:nvSpPr>
          <p:cNvPr id="135209" name="Oval 81"/>
          <p:cNvSpPr>
            <a:spLocks noChangeAspect="1" noChangeArrowheads="1"/>
          </p:cNvSpPr>
          <p:nvPr/>
        </p:nvSpPr>
        <p:spPr bwMode="auto">
          <a:xfrm>
            <a:off x="3817938" y="6553200"/>
            <a:ext cx="107950" cy="10795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s-ES">
              <a:solidFill>
                <a:srgbClr val="FFFF00"/>
              </a:solidFill>
            </a:endParaRPr>
          </a:p>
        </p:txBody>
      </p:sp>
      <p:sp>
        <p:nvSpPr>
          <p:cNvPr id="135210" name="Oval 83"/>
          <p:cNvSpPr>
            <a:spLocks noChangeAspect="1" noChangeArrowheads="1"/>
          </p:cNvSpPr>
          <p:nvPr/>
        </p:nvSpPr>
        <p:spPr bwMode="auto">
          <a:xfrm>
            <a:off x="958851" y="3778250"/>
            <a:ext cx="107950" cy="10795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s-ES">
              <a:solidFill>
                <a:srgbClr val="FFFF00"/>
              </a:solidFill>
            </a:endParaRPr>
          </a:p>
        </p:txBody>
      </p:sp>
      <p:sp>
        <p:nvSpPr>
          <p:cNvPr id="135211" name="Oval 84"/>
          <p:cNvSpPr>
            <a:spLocks noChangeAspect="1" noChangeArrowheads="1"/>
          </p:cNvSpPr>
          <p:nvPr/>
        </p:nvSpPr>
        <p:spPr bwMode="auto">
          <a:xfrm>
            <a:off x="3962400" y="914400"/>
            <a:ext cx="107950" cy="10795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s-ES">
              <a:solidFill>
                <a:srgbClr val="FFFF00"/>
              </a:solidFill>
            </a:endParaRPr>
          </a:p>
        </p:txBody>
      </p:sp>
      <p:sp>
        <p:nvSpPr>
          <p:cNvPr id="135212" name="Oval 85"/>
          <p:cNvSpPr>
            <a:spLocks noChangeAspect="1" noChangeArrowheads="1"/>
          </p:cNvSpPr>
          <p:nvPr/>
        </p:nvSpPr>
        <p:spPr bwMode="auto">
          <a:xfrm>
            <a:off x="4572000" y="3244850"/>
            <a:ext cx="107950" cy="10795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s-ES">
              <a:solidFill>
                <a:srgbClr val="FFFF00"/>
              </a:solidFill>
            </a:endParaRPr>
          </a:p>
        </p:txBody>
      </p:sp>
      <p:sp>
        <p:nvSpPr>
          <p:cNvPr id="135213" name="Oval 86"/>
          <p:cNvSpPr>
            <a:spLocks noChangeAspect="1" noChangeArrowheads="1"/>
          </p:cNvSpPr>
          <p:nvPr/>
        </p:nvSpPr>
        <p:spPr bwMode="auto">
          <a:xfrm>
            <a:off x="4648200" y="3200400"/>
            <a:ext cx="107950" cy="10795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s-ES">
              <a:solidFill>
                <a:srgbClr val="FFFF00"/>
              </a:solidFill>
            </a:endParaRPr>
          </a:p>
        </p:txBody>
      </p:sp>
      <p:sp>
        <p:nvSpPr>
          <p:cNvPr id="135215" name="Oval 89"/>
          <p:cNvSpPr>
            <a:spLocks noChangeAspect="1" noChangeArrowheads="1"/>
          </p:cNvSpPr>
          <p:nvPr/>
        </p:nvSpPr>
        <p:spPr bwMode="auto">
          <a:xfrm>
            <a:off x="5562600" y="6140450"/>
            <a:ext cx="107950" cy="10795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s-ES">
              <a:solidFill>
                <a:srgbClr val="FFFF00"/>
              </a:solidFill>
            </a:endParaRPr>
          </a:p>
        </p:txBody>
      </p:sp>
      <p:sp>
        <p:nvSpPr>
          <p:cNvPr id="135216" name="Oval 90"/>
          <p:cNvSpPr>
            <a:spLocks noChangeAspect="1" noChangeArrowheads="1"/>
          </p:cNvSpPr>
          <p:nvPr/>
        </p:nvSpPr>
        <p:spPr bwMode="auto">
          <a:xfrm>
            <a:off x="5486400" y="6096000"/>
            <a:ext cx="107950" cy="10795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s-ES">
              <a:solidFill>
                <a:srgbClr val="FFFF00"/>
              </a:solidFill>
            </a:endParaRPr>
          </a:p>
        </p:txBody>
      </p:sp>
      <p:sp>
        <p:nvSpPr>
          <p:cNvPr id="135217" name="Oval 91"/>
          <p:cNvSpPr>
            <a:spLocks noChangeAspect="1" noChangeArrowheads="1"/>
          </p:cNvSpPr>
          <p:nvPr/>
        </p:nvSpPr>
        <p:spPr bwMode="auto">
          <a:xfrm>
            <a:off x="2590801" y="5105400"/>
            <a:ext cx="71438" cy="71438"/>
          </a:xfrm>
          <a:prstGeom prst="ellipse">
            <a:avLst/>
          </a:prstGeom>
          <a:solidFill>
            <a:srgbClr val="FFFF00"/>
          </a:solidFill>
          <a:ln w="254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s-ES">
              <a:solidFill>
                <a:srgbClr val="FFFF00"/>
              </a:solidFill>
            </a:endParaRPr>
          </a:p>
        </p:txBody>
      </p:sp>
      <p:sp>
        <p:nvSpPr>
          <p:cNvPr id="135219" name="Oval 93"/>
          <p:cNvSpPr>
            <a:spLocks noChangeAspect="1" noChangeArrowheads="1"/>
          </p:cNvSpPr>
          <p:nvPr/>
        </p:nvSpPr>
        <p:spPr bwMode="auto">
          <a:xfrm>
            <a:off x="4587877" y="3159125"/>
            <a:ext cx="71438" cy="71438"/>
          </a:xfrm>
          <a:prstGeom prst="ellipse">
            <a:avLst/>
          </a:prstGeom>
          <a:solidFill>
            <a:srgbClr val="FF0000"/>
          </a:solidFill>
          <a:ln w="254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s-ES">
              <a:solidFill>
                <a:srgbClr val="FFFF00"/>
              </a:solidFill>
            </a:endParaRPr>
          </a:p>
        </p:txBody>
      </p:sp>
      <p:grpSp>
        <p:nvGrpSpPr>
          <p:cNvPr id="4" name="Group 95"/>
          <p:cNvGrpSpPr>
            <a:grpSpLocks/>
          </p:cNvGrpSpPr>
          <p:nvPr/>
        </p:nvGrpSpPr>
        <p:grpSpPr bwMode="auto">
          <a:xfrm>
            <a:off x="7185042" y="2239898"/>
            <a:ext cx="115888" cy="560388"/>
            <a:chOff x="4540" y="1193"/>
            <a:chExt cx="73" cy="353"/>
          </a:xfrm>
        </p:grpSpPr>
        <p:sp>
          <p:nvSpPr>
            <p:cNvPr id="135224" name="Oval 77"/>
            <p:cNvSpPr>
              <a:spLocks noChangeAspect="1" noChangeArrowheads="1"/>
            </p:cNvSpPr>
            <p:nvPr/>
          </p:nvSpPr>
          <p:spPr bwMode="auto">
            <a:xfrm>
              <a:off x="4543" y="1193"/>
              <a:ext cx="70" cy="68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t-BR" sz="1600">
                <a:solidFill>
                  <a:srgbClr val="FFFF00"/>
                </a:solidFill>
              </a:endParaRPr>
            </a:p>
          </p:txBody>
        </p:sp>
        <p:sp>
          <p:nvSpPr>
            <p:cNvPr id="135222" name="Oval 94"/>
            <p:cNvSpPr>
              <a:spLocks noChangeAspect="1" noChangeArrowheads="1"/>
            </p:cNvSpPr>
            <p:nvPr/>
          </p:nvSpPr>
          <p:spPr bwMode="auto">
            <a:xfrm>
              <a:off x="4540" y="1478"/>
              <a:ext cx="68" cy="68"/>
            </a:xfrm>
            <a:prstGeom prst="ellipse">
              <a:avLst/>
            </a:prstGeom>
            <a:solidFill>
              <a:srgbClr val="FF0000"/>
            </a:solidFill>
            <a:ln w="2540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t-BR">
                <a:solidFill>
                  <a:srgbClr val="FFFF00"/>
                </a:solidFill>
              </a:endParaRPr>
            </a:p>
          </p:txBody>
        </p:sp>
      </p:grpSp>
      <p:sp>
        <p:nvSpPr>
          <p:cNvPr id="85" name="CaixaDeTexto 84"/>
          <p:cNvSpPr txBox="1"/>
          <p:nvPr/>
        </p:nvSpPr>
        <p:spPr>
          <a:xfrm>
            <a:off x="3453169" y="5661256"/>
            <a:ext cx="9028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solidFill>
                  <a:srgbClr val="FFFF00"/>
                </a:solidFill>
                <a:latin typeface="Comic Sans MS" pitchFamily="66" charset="0"/>
              </a:rPr>
              <a:t>S. Ignacio</a:t>
            </a:r>
            <a:br>
              <a:rPr lang="pt-BR" sz="1200" dirty="0" smtClean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pt-BR" sz="1200" dirty="0" smtClean="0">
                <a:solidFill>
                  <a:srgbClr val="FFFF00"/>
                </a:solidFill>
                <a:latin typeface="Comic Sans MS" pitchFamily="66" charset="0"/>
              </a:rPr>
              <a:t>de </a:t>
            </a:r>
            <a:r>
              <a:rPr lang="pt-BR" sz="1200" dirty="0" err="1" smtClean="0">
                <a:solidFill>
                  <a:srgbClr val="FFFF00"/>
                </a:solidFill>
                <a:latin typeface="Comic Sans MS" pitchFamily="66" charset="0"/>
              </a:rPr>
              <a:t>Moxos</a:t>
            </a:r>
            <a:endParaRPr lang="pt-BR" sz="12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87" name="CaixaDeTexto 86"/>
          <p:cNvSpPr txBox="1"/>
          <p:nvPr/>
        </p:nvSpPr>
        <p:spPr>
          <a:xfrm>
            <a:off x="3477087" y="663082"/>
            <a:ext cx="12389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rgbClr val="FFFF00"/>
                </a:solidFill>
                <a:latin typeface="Comic Sans MS" pitchFamily="66" charset="0"/>
              </a:rPr>
              <a:t>Pto. </a:t>
            </a:r>
            <a:r>
              <a:rPr lang="pt-BR" sz="1200" dirty="0" err="1" smtClean="0">
                <a:solidFill>
                  <a:srgbClr val="FFFF00"/>
                </a:solidFill>
                <a:latin typeface="Comic Sans MS" pitchFamily="66" charset="0"/>
              </a:rPr>
              <a:t>Ordaz</a:t>
            </a:r>
            <a:endParaRPr lang="pt-BR" sz="1200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 algn="r"/>
            <a:r>
              <a:rPr lang="pt-BR" sz="1200" dirty="0" smtClean="0">
                <a:solidFill>
                  <a:srgbClr val="FFFF00"/>
                </a:solidFill>
                <a:latin typeface="Comic Sans MS" pitchFamily="66" charset="0"/>
              </a:rPr>
              <a:t>        S. Felix</a:t>
            </a:r>
          </a:p>
        </p:txBody>
      </p:sp>
      <p:sp>
        <p:nvSpPr>
          <p:cNvPr id="88" name="CaixaDeTexto 87"/>
          <p:cNvSpPr txBox="1"/>
          <p:nvPr/>
        </p:nvSpPr>
        <p:spPr>
          <a:xfrm>
            <a:off x="5608687" y="5143850"/>
            <a:ext cx="5774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200" dirty="0" err="1" smtClean="0">
                <a:solidFill>
                  <a:srgbClr val="FFFF00"/>
                </a:solidFill>
                <a:latin typeface="Comic Sans MS" pitchFamily="66" charset="0"/>
              </a:rPr>
              <a:t>Sinop</a:t>
            </a:r>
            <a:endParaRPr lang="pt-BR" sz="1200" dirty="0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89" name="CaixaDeTexto 88"/>
          <p:cNvSpPr txBox="1"/>
          <p:nvPr/>
        </p:nvSpPr>
        <p:spPr>
          <a:xfrm>
            <a:off x="5578650" y="5949288"/>
            <a:ext cx="6495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200" dirty="0" smtClean="0">
                <a:solidFill>
                  <a:srgbClr val="FFFF00"/>
                </a:solidFill>
                <a:latin typeface="Comic Sans MS" pitchFamily="66" charset="0"/>
              </a:rPr>
              <a:t>Cuiabá</a:t>
            </a:r>
          </a:p>
        </p:txBody>
      </p:sp>
      <p:sp>
        <p:nvSpPr>
          <p:cNvPr id="90" name="CaixaDeTexto 89"/>
          <p:cNvSpPr txBox="1"/>
          <p:nvPr/>
        </p:nvSpPr>
        <p:spPr>
          <a:xfrm>
            <a:off x="3995942" y="4149088"/>
            <a:ext cx="5790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200" dirty="0" smtClean="0">
                <a:solidFill>
                  <a:srgbClr val="FFFF00"/>
                </a:solidFill>
                <a:latin typeface="Comic Sans MS" pitchFamily="66" charset="0"/>
              </a:rPr>
              <a:t>Porto</a:t>
            </a:r>
          </a:p>
          <a:p>
            <a:pPr algn="ctr"/>
            <a:r>
              <a:rPr lang="pt-BR" sz="1200" dirty="0" smtClean="0">
                <a:solidFill>
                  <a:srgbClr val="FFFF00"/>
                </a:solidFill>
                <a:latin typeface="Comic Sans MS" pitchFamily="66" charset="0"/>
              </a:rPr>
              <a:t>Velho</a:t>
            </a:r>
          </a:p>
        </p:txBody>
      </p:sp>
      <p:sp>
        <p:nvSpPr>
          <p:cNvPr id="91" name="CaixaDeTexto 90"/>
          <p:cNvSpPr txBox="1"/>
          <p:nvPr/>
        </p:nvSpPr>
        <p:spPr>
          <a:xfrm>
            <a:off x="755576" y="3573023"/>
            <a:ext cx="1728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rgbClr val="FFFF00"/>
                </a:solidFill>
                <a:latin typeface="Comic Sans MS" pitchFamily="66" charset="0"/>
              </a:rPr>
              <a:t>S. Maria </a:t>
            </a:r>
            <a:r>
              <a:rPr lang="pt-BR" sz="1200" dirty="0" err="1" smtClean="0">
                <a:solidFill>
                  <a:srgbClr val="FFFF00"/>
                </a:solidFill>
                <a:latin typeface="Comic Sans MS" pitchFamily="66" charset="0"/>
              </a:rPr>
              <a:t>Nievas</a:t>
            </a:r>
            <a:endParaRPr lang="pt-BR" sz="1200" dirty="0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92" name="CaixaDeTexto 91"/>
          <p:cNvSpPr txBox="1"/>
          <p:nvPr/>
        </p:nvSpPr>
        <p:spPr>
          <a:xfrm>
            <a:off x="971601" y="3789047"/>
            <a:ext cx="19358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err="1" smtClean="0">
                <a:solidFill>
                  <a:srgbClr val="FFFF00"/>
                </a:solidFill>
                <a:latin typeface="Comic Sans MS" pitchFamily="66" charset="0"/>
              </a:rPr>
              <a:t>Yamakai-éntsa</a:t>
            </a:r>
            <a:r>
              <a:rPr lang="pt-BR" sz="1200" dirty="0" smtClean="0">
                <a:solidFill>
                  <a:srgbClr val="FFFF00"/>
                </a:solidFill>
                <a:latin typeface="Comic Sans MS" pitchFamily="66" charset="0"/>
              </a:rPr>
              <a:t>, </a:t>
            </a:r>
            <a:r>
              <a:rPr lang="pt-BR" sz="1200" dirty="0" err="1" smtClean="0">
                <a:solidFill>
                  <a:srgbClr val="FFFF00"/>
                </a:solidFill>
                <a:latin typeface="Comic Sans MS" pitchFamily="66" charset="0"/>
              </a:rPr>
              <a:t>Imasa</a:t>
            </a:r>
            <a:endParaRPr lang="pt-BR" sz="1200" dirty="0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94" name="CaixaDeTexto 93"/>
          <p:cNvSpPr txBox="1"/>
          <p:nvPr/>
        </p:nvSpPr>
        <p:spPr>
          <a:xfrm>
            <a:off x="3825779" y="6423727"/>
            <a:ext cx="10342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200" dirty="0" smtClean="0">
                <a:solidFill>
                  <a:srgbClr val="FFFF00"/>
                </a:solidFill>
                <a:latin typeface="Comic Sans MS" pitchFamily="66" charset="0"/>
              </a:rPr>
              <a:t>Sta. Cruz</a:t>
            </a:r>
          </a:p>
          <a:p>
            <a:pPr algn="ctr"/>
            <a:r>
              <a:rPr lang="pt-BR" sz="1200" dirty="0" smtClean="0">
                <a:solidFill>
                  <a:srgbClr val="FFFF00"/>
                </a:solidFill>
                <a:latin typeface="Comic Sans MS" pitchFamily="66" charset="0"/>
              </a:rPr>
              <a:t>de la </a:t>
            </a:r>
            <a:r>
              <a:rPr lang="pt-BR" sz="1200" dirty="0" err="1" smtClean="0">
                <a:solidFill>
                  <a:srgbClr val="FFFF00"/>
                </a:solidFill>
                <a:latin typeface="Comic Sans MS" pitchFamily="66" charset="0"/>
              </a:rPr>
              <a:t>Sierra</a:t>
            </a:r>
            <a:endParaRPr lang="pt-BR" sz="1200" dirty="0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95" name="CaixaDeTexto 94"/>
          <p:cNvSpPr txBox="1"/>
          <p:nvPr/>
        </p:nvSpPr>
        <p:spPr>
          <a:xfrm>
            <a:off x="4788024" y="2924953"/>
            <a:ext cx="14510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rgbClr val="FFFF00"/>
                </a:solidFill>
                <a:latin typeface="Comic Sans MS" pitchFamily="66" charset="0"/>
              </a:rPr>
              <a:t>Equipe Itinerante</a:t>
            </a:r>
          </a:p>
          <a:p>
            <a:r>
              <a:rPr lang="pt-BR" sz="1200" dirty="0" smtClean="0">
                <a:solidFill>
                  <a:srgbClr val="FFFF00"/>
                </a:solidFill>
                <a:latin typeface="Comic Sans MS" pitchFamily="66" charset="0"/>
              </a:rPr>
              <a:t>Centro Loyola</a:t>
            </a:r>
          </a:p>
          <a:p>
            <a:r>
              <a:rPr lang="pt-BR" sz="1200" dirty="0" smtClean="0">
                <a:solidFill>
                  <a:srgbClr val="FFFF00"/>
                </a:solidFill>
                <a:latin typeface="Comic Sans MS" pitchFamily="66" charset="0"/>
              </a:rPr>
              <a:t>Vicente Cañas sj</a:t>
            </a:r>
          </a:p>
          <a:p>
            <a:r>
              <a:rPr lang="pt-BR" sz="1200" dirty="0" smtClean="0">
                <a:solidFill>
                  <a:srgbClr val="FFFF00"/>
                </a:solidFill>
                <a:latin typeface="Comic Sans MS" pitchFamily="66" charset="0"/>
              </a:rPr>
              <a:t>Área Missionaria</a:t>
            </a:r>
          </a:p>
        </p:txBody>
      </p:sp>
      <p:sp>
        <p:nvSpPr>
          <p:cNvPr id="96" name="CaixaDeTexto 89"/>
          <p:cNvSpPr txBox="1"/>
          <p:nvPr/>
        </p:nvSpPr>
        <p:spPr>
          <a:xfrm>
            <a:off x="2400804" y="4653144"/>
            <a:ext cx="5950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200" dirty="0" smtClean="0">
                <a:solidFill>
                  <a:srgbClr val="FFFF00"/>
                </a:solidFill>
                <a:latin typeface="Comic Sans MS" pitchFamily="66" charset="0"/>
              </a:rPr>
              <a:t>Assis</a:t>
            </a:r>
          </a:p>
          <a:p>
            <a:pPr algn="ctr"/>
            <a:r>
              <a:rPr lang="pt-BR" sz="1200" dirty="0" smtClean="0">
                <a:solidFill>
                  <a:srgbClr val="FFFF00"/>
                </a:solidFill>
                <a:latin typeface="Comic Sans MS" pitchFamily="66" charset="0"/>
              </a:rPr>
              <a:t>Brasil</a:t>
            </a:r>
          </a:p>
        </p:txBody>
      </p:sp>
      <p:sp>
        <p:nvSpPr>
          <p:cNvPr id="97" name="CaixaDeTexto 94"/>
          <p:cNvSpPr txBox="1"/>
          <p:nvPr/>
        </p:nvSpPr>
        <p:spPr>
          <a:xfrm>
            <a:off x="4754502" y="1591696"/>
            <a:ext cx="138531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pt-BR" sz="1200" dirty="0" err="1" smtClean="0">
                <a:solidFill>
                  <a:srgbClr val="FFFF00"/>
                </a:solidFill>
                <a:latin typeface="Comic Sans MS" pitchFamily="66" charset="0"/>
              </a:rPr>
              <a:t>Kurikabaru</a:t>
            </a:r>
            <a:endParaRPr lang="pt-BR" sz="1200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r>
              <a:rPr lang="pt-BR" sz="1200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pt-BR" sz="1200" dirty="0" err="1" smtClean="0">
                <a:solidFill>
                  <a:srgbClr val="FFFF00"/>
                </a:solidFill>
                <a:latin typeface="Comic Sans MS" pitchFamily="66" charset="0"/>
              </a:rPr>
              <a:t>Karasabai</a:t>
            </a:r>
            <a:endParaRPr lang="pt-BR" sz="1200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r>
              <a:rPr lang="pt-BR" sz="1200" dirty="0" err="1" smtClean="0">
                <a:solidFill>
                  <a:srgbClr val="FFFF00"/>
                </a:solidFill>
                <a:latin typeface="Comic Sans MS" pitchFamily="66" charset="0"/>
              </a:rPr>
              <a:t>Lethen</a:t>
            </a:r>
            <a:r>
              <a:rPr lang="pt-BR" sz="1200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pt-BR" sz="1200" dirty="0" err="1" smtClean="0">
                <a:solidFill>
                  <a:srgbClr val="FFFF00"/>
                </a:solidFill>
                <a:latin typeface="Comic Sans MS" pitchFamily="66" charset="0"/>
              </a:rPr>
              <a:t>S.Inatius</a:t>
            </a:r>
            <a:endParaRPr lang="pt-BR" sz="1200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r>
              <a:rPr lang="pt-BR" sz="1200" dirty="0" smtClean="0">
                <a:solidFill>
                  <a:srgbClr val="FFFF00"/>
                </a:solidFill>
                <a:latin typeface="Comic Sans MS" pitchFamily="66" charset="0"/>
              </a:rPr>
              <a:t>  </a:t>
            </a:r>
            <a:r>
              <a:rPr lang="pt-BR" sz="1200" dirty="0" err="1" smtClean="0">
                <a:solidFill>
                  <a:srgbClr val="FFFF00"/>
                </a:solidFill>
                <a:latin typeface="Comic Sans MS" pitchFamily="66" charset="0"/>
              </a:rPr>
              <a:t>Ashailton</a:t>
            </a:r>
            <a:endParaRPr lang="pt-BR" sz="1200" dirty="0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98" name="CaixaDeTexto 94"/>
          <p:cNvSpPr txBox="1"/>
          <p:nvPr/>
        </p:nvSpPr>
        <p:spPr>
          <a:xfrm>
            <a:off x="7064360" y="3038840"/>
            <a:ext cx="6480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rgbClr val="FFFF00"/>
                </a:solidFill>
                <a:latin typeface="Comic Sans MS" pitchFamily="66" charset="0"/>
              </a:rPr>
              <a:t>Belém</a:t>
            </a:r>
          </a:p>
        </p:txBody>
      </p:sp>
      <p:sp>
        <p:nvSpPr>
          <p:cNvPr id="99" name="CaixaDeTexto 94"/>
          <p:cNvSpPr txBox="1"/>
          <p:nvPr/>
        </p:nvSpPr>
        <p:spPr>
          <a:xfrm>
            <a:off x="6904177" y="3573023"/>
            <a:ext cx="764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rgbClr val="FFFF00"/>
                </a:solidFill>
                <a:latin typeface="Comic Sans MS" pitchFamily="66" charset="0"/>
              </a:rPr>
              <a:t>Marabá</a:t>
            </a:r>
          </a:p>
        </p:txBody>
      </p:sp>
      <p:sp>
        <p:nvSpPr>
          <p:cNvPr id="100" name="Oval 93"/>
          <p:cNvSpPr>
            <a:spLocks noChangeAspect="1" noChangeArrowheads="1"/>
          </p:cNvSpPr>
          <p:nvPr/>
        </p:nvSpPr>
        <p:spPr bwMode="auto">
          <a:xfrm>
            <a:off x="2556346" y="5157762"/>
            <a:ext cx="71438" cy="71438"/>
          </a:xfrm>
          <a:prstGeom prst="ellipse">
            <a:avLst/>
          </a:prstGeom>
          <a:solidFill>
            <a:srgbClr val="FF0000"/>
          </a:solidFill>
          <a:ln w="254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s-ES">
              <a:solidFill>
                <a:srgbClr val="FFFF00"/>
              </a:solidFill>
            </a:endParaRPr>
          </a:p>
        </p:txBody>
      </p:sp>
      <p:sp>
        <p:nvSpPr>
          <p:cNvPr id="101" name="CaixaDeTexto 94"/>
          <p:cNvSpPr txBox="1"/>
          <p:nvPr/>
        </p:nvSpPr>
        <p:spPr>
          <a:xfrm>
            <a:off x="3912654" y="1959231"/>
            <a:ext cx="7152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solidFill>
                  <a:srgbClr val="FFFF00"/>
                </a:solidFill>
                <a:latin typeface="Comic Sans MS" pitchFamily="66" charset="0"/>
              </a:rPr>
              <a:t>Bonfim</a:t>
            </a:r>
          </a:p>
          <a:p>
            <a:r>
              <a:rPr lang="pt-BR" sz="1200" dirty="0" smtClean="0">
                <a:solidFill>
                  <a:srgbClr val="FFFF00"/>
                </a:solidFill>
                <a:latin typeface="Comic Sans MS" pitchFamily="66" charset="0"/>
              </a:rPr>
              <a:t>Moscou</a:t>
            </a:r>
          </a:p>
        </p:txBody>
      </p:sp>
      <p:sp>
        <p:nvSpPr>
          <p:cNvPr id="102" name="Oval 43"/>
          <p:cNvSpPr>
            <a:spLocks noChangeAspect="1" noChangeArrowheads="1"/>
          </p:cNvSpPr>
          <p:nvPr/>
        </p:nvSpPr>
        <p:spPr bwMode="auto">
          <a:xfrm>
            <a:off x="4572000" y="2213248"/>
            <a:ext cx="107950" cy="10795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s-ES">
              <a:solidFill>
                <a:srgbClr val="FFFF00"/>
              </a:solidFill>
            </a:endParaRPr>
          </a:p>
        </p:txBody>
      </p:sp>
      <p:sp>
        <p:nvSpPr>
          <p:cNvPr id="103" name="CaixaDeTexto 90"/>
          <p:cNvSpPr txBox="1"/>
          <p:nvPr/>
        </p:nvSpPr>
        <p:spPr>
          <a:xfrm>
            <a:off x="2483770" y="3399387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err="1" smtClean="0">
                <a:solidFill>
                  <a:srgbClr val="FFFF00"/>
                </a:solidFill>
                <a:latin typeface="Comic Sans MS" pitchFamily="66" charset="0"/>
              </a:rPr>
              <a:t>Leticia</a:t>
            </a:r>
            <a:endParaRPr lang="pt-BR" sz="1200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r>
              <a:rPr lang="pt-BR" sz="1200" dirty="0" smtClean="0">
                <a:solidFill>
                  <a:srgbClr val="FFFF00"/>
                </a:solidFill>
                <a:latin typeface="Comic Sans MS" pitchFamily="66" charset="0"/>
              </a:rPr>
              <a:t>Samuel Fritz</a:t>
            </a:r>
          </a:p>
        </p:txBody>
      </p:sp>
      <p:sp>
        <p:nvSpPr>
          <p:cNvPr id="104" name="Oval 85"/>
          <p:cNvSpPr>
            <a:spLocks noChangeAspect="1" noChangeArrowheads="1"/>
          </p:cNvSpPr>
          <p:nvPr/>
        </p:nvSpPr>
        <p:spPr bwMode="auto">
          <a:xfrm>
            <a:off x="719634" y="3825106"/>
            <a:ext cx="107950" cy="10795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s-ES">
              <a:solidFill>
                <a:srgbClr val="FFFF00"/>
              </a:solidFill>
            </a:endParaRPr>
          </a:p>
        </p:txBody>
      </p:sp>
      <p:sp>
        <p:nvSpPr>
          <p:cNvPr id="105" name="CaixaDeTexto 90"/>
          <p:cNvSpPr txBox="1"/>
          <p:nvPr/>
        </p:nvSpPr>
        <p:spPr>
          <a:xfrm>
            <a:off x="683568" y="3944097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err="1" smtClean="0">
                <a:solidFill>
                  <a:srgbClr val="FFFF00"/>
                </a:solidFill>
                <a:latin typeface="Comic Sans MS" pitchFamily="66" charset="0"/>
              </a:rPr>
              <a:t>Chiriaco</a:t>
            </a:r>
            <a:endParaRPr lang="pt-BR" sz="1200" dirty="0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06" name="CaixaDeTexto 87"/>
          <p:cNvSpPr txBox="1"/>
          <p:nvPr/>
        </p:nvSpPr>
        <p:spPr>
          <a:xfrm>
            <a:off x="5364088" y="4753727"/>
            <a:ext cx="11521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>
                <a:solidFill>
                  <a:srgbClr val="FFFF00"/>
                </a:solidFill>
                <a:latin typeface="Comic Sans MS" pitchFamily="66" charset="0"/>
              </a:rPr>
              <a:t>Alta Floresta</a:t>
            </a:r>
          </a:p>
        </p:txBody>
      </p:sp>
      <p:sp>
        <p:nvSpPr>
          <p:cNvPr id="107" name="CaixaDeTexto 87"/>
          <p:cNvSpPr txBox="1"/>
          <p:nvPr/>
        </p:nvSpPr>
        <p:spPr>
          <a:xfrm>
            <a:off x="4716016" y="4437120"/>
            <a:ext cx="5693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200" dirty="0" err="1" smtClean="0">
                <a:solidFill>
                  <a:srgbClr val="FFFF00"/>
                </a:solidFill>
                <a:latin typeface="Comic Sans MS" pitchFamily="66" charset="0"/>
              </a:rPr>
              <a:t>Juina</a:t>
            </a:r>
            <a:endParaRPr lang="pt-BR" sz="1200" dirty="0" smtClean="0">
              <a:solidFill>
                <a:srgbClr val="FFFF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9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PRESENCIA DE LA COMPAÑÍA DE JESUS EN LA PAN-AMAZONIA</a:t>
            </a:r>
            <a:endParaRPr lang="pt-BR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5827214"/>
              </p:ext>
            </p:extLst>
          </p:nvPr>
        </p:nvGraphicFramePr>
        <p:xfrm>
          <a:off x="755577" y="1124746"/>
          <a:ext cx="7848874" cy="56039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6"/>
                <a:gridCol w="1224136"/>
                <a:gridCol w="1368152"/>
                <a:gridCol w="1656184"/>
                <a:gridCol w="2376266"/>
              </a:tblGrid>
              <a:tr h="123354">
                <a:tc>
                  <a:txBody>
                    <a:bodyPr/>
                    <a:lstStyle/>
                    <a:p>
                      <a:pPr algn="ctr"/>
                      <a:r>
                        <a:rPr lang="pt-BR" sz="1600" noProof="0" dirty="0" smtClean="0"/>
                        <a:t>PAIS</a:t>
                      </a:r>
                      <a:endParaRPr lang="pt-BR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noProof="0" dirty="0" smtClean="0"/>
                        <a:t>JESUITAS</a:t>
                      </a:r>
                      <a:endParaRPr lang="pt-BR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noProof="0" dirty="0" smtClean="0"/>
                        <a:t>ESCOLASTICO E</a:t>
                      </a:r>
                      <a:r>
                        <a:rPr lang="pt-BR" sz="1600" baseline="0" noProof="0" dirty="0" smtClean="0"/>
                        <a:t> IRMÃOS</a:t>
                      </a:r>
                      <a:endParaRPr lang="pt-BR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noProof="0" dirty="0" smtClean="0"/>
                        <a:t>RESIDENCIAS</a:t>
                      </a:r>
                      <a:endParaRPr lang="pt-BR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noProof="0" dirty="0" smtClean="0"/>
                        <a:t>LUGARES</a:t>
                      </a:r>
                      <a:endParaRPr lang="pt-BR" sz="1600" noProof="0" dirty="0"/>
                    </a:p>
                  </a:txBody>
                  <a:tcPr/>
                </a:tc>
              </a:tr>
              <a:tr h="1049351">
                <a:tc>
                  <a:txBody>
                    <a:bodyPr/>
                    <a:lstStyle/>
                    <a:p>
                      <a:endParaRPr lang="pt-BR" sz="1600" noProof="0" dirty="0" smtClean="0"/>
                    </a:p>
                    <a:p>
                      <a:endParaRPr lang="pt-BR" sz="1600" noProof="0" dirty="0" smtClean="0"/>
                    </a:p>
                    <a:p>
                      <a:r>
                        <a:rPr lang="pt-BR" sz="1600" noProof="0" dirty="0" smtClean="0"/>
                        <a:t>BRASIL</a:t>
                      </a:r>
                    </a:p>
                    <a:p>
                      <a:endParaRPr lang="pt-BR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pt-BR" sz="1600" noProof="0" dirty="0" smtClean="0"/>
                    </a:p>
                    <a:p>
                      <a:pPr algn="l"/>
                      <a:endParaRPr lang="pt-BR" sz="1600" noProof="0" dirty="0" smtClean="0"/>
                    </a:p>
                    <a:p>
                      <a:pPr algn="l"/>
                      <a:r>
                        <a:rPr lang="pt-BR" sz="1600" noProof="0" dirty="0" smtClean="0"/>
                        <a:t>       50</a:t>
                      </a:r>
                      <a:endParaRPr lang="pt-BR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1600" noProof="0" dirty="0" smtClean="0"/>
                    </a:p>
                    <a:p>
                      <a:pPr algn="ctr"/>
                      <a:endParaRPr lang="pt-BR" sz="1600" noProof="0" dirty="0" smtClean="0"/>
                    </a:p>
                    <a:p>
                      <a:pPr algn="ctr"/>
                      <a:r>
                        <a:rPr lang="pt-BR" sz="1600" noProof="0" dirty="0" smtClean="0"/>
                        <a:t>5</a:t>
                      </a:r>
                      <a:endParaRPr lang="pt-BR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1600" noProof="0" dirty="0" smtClean="0"/>
                    </a:p>
                    <a:p>
                      <a:pPr algn="ctr"/>
                      <a:endParaRPr lang="pt-BR" sz="1600" noProof="0" dirty="0" smtClean="0"/>
                    </a:p>
                    <a:p>
                      <a:pPr algn="ctr"/>
                      <a:r>
                        <a:rPr lang="pt-BR" sz="1600" noProof="0" dirty="0" smtClean="0"/>
                        <a:t>16</a:t>
                      </a:r>
                      <a:endParaRPr lang="pt-BR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noProof="0" dirty="0" smtClean="0"/>
                        <a:t>Belém(8),</a:t>
                      </a:r>
                      <a:r>
                        <a:rPr lang="pt-BR" sz="1600" baseline="0" noProof="0" dirty="0" smtClean="0"/>
                        <a:t> Manaus(13) , Santarém(3), Marabá(2), Bonfim(3), Assis Brasil (4), Porto Velho(3), Mato Grosso (10)y Equipo itinerante(2).</a:t>
                      </a:r>
                      <a:endParaRPr lang="pt-BR" sz="1600" noProof="0" dirty="0"/>
                    </a:p>
                  </a:txBody>
                  <a:tcPr/>
                </a:tc>
              </a:tr>
              <a:tr h="539628">
                <a:tc>
                  <a:txBody>
                    <a:bodyPr/>
                    <a:lstStyle/>
                    <a:p>
                      <a:r>
                        <a:rPr lang="pt-BR" sz="1600" noProof="0" dirty="0" smtClean="0"/>
                        <a:t>PERU</a:t>
                      </a:r>
                      <a:endParaRPr lang="pt-BR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noProof="0" dirty="0" smtClean="0"/>
                        <a:t>         9</a:t>
                      </a:r>
                      <a:endParaRPr lang="pt-BR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noProof="0" dirty="0" smtClean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aseline="0" noProof="0" dirty="0" smtClean="0"/>
                        <a:t>3</a:t>
                      </a:r>
                      <a:endParaRPr lang="pt-BR" sz="1600" noProof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noProof="0" dirty="0" smtClean="0"/>
                        <a:t>Alto </a:t>
                      </a:r>
                      <a:r>
                        <a:rPr lang="pt-BR" sz="1600" noProof="0" dirty="0" err="1" smtClean="0"/>
                        <a:t>Marañon</a:t>
                      </a:r>
                      <a:endParaRPr lang="pt-BR" sz="1600" noProof="0" dirty="0" smtClean="0"/>
                    </a:p>
                  </a:txBody>
                  <a:tcPr/>
                </a:tc>
              </a:tr>
              <a:tr h="539628">
                <a:tc>
                  <a:txBody>
                    <a:bodyPr/>
                    <a:lstStyle/>
                    <a:p>
                      <a:r>
                        <a:rPr lang="pt-BR" sz="1600" noProof="0" dirty="0" smtClean="0"/>
                        <a:t>BOLIVIA</a:t>
                      </a:r>
                      <a:endParaRPr lang="pt-BR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noProof="0" dirty="0" smtClean="0"/>
                        <a:t>         3</a:t>
                      </a:r>
                      <a:endParaRPr lang="pt-BR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noProof="0" dirty="0" smtClean="0"/>
                        <a:t>1</a:t>
                      </a:r>
                      <a:endParaRPr lang="pt-BR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noProof="0" dirty="0" smtClean="0"/>
                        <a:t>1</a:t>
                      </a:r>
                      <a:endParaRPr lang="pt-BR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noProof="0" dirty="0" smtClean="0"/>
                        <a:t>San </a:t>
                      </a:r>
                      <a:r>
                        <a:rPr lang="pt-BR" sz="1600" noProof="0" dirty="0" err="1" smtClean="0"/>
                        <a:t>Ignacio</a:t>
                      </a:r>
                      <a:r>
                        <a:rPr lang="pt-BR" sz="1600" noProof="0" dirty="0" smtClean="0"/>
                        <a:t> de </a:t>
                      </a:r>
                      <a:r>
                        <a:rPr lang="pt-BR" sz="1600" noProof="0" dirty="0" err="1" smtClean="0"/>
                        <a:t>Moxos</a:t>
                      </a:r>
                      <a:endParaRPr lang="pt-BR" sz="1600" noProof="0" dirty="0"/>
                    </a:p>
                  </a:txBody>
                  <a:tcPr/>
                </a:tc>
              </a:tr>
              <a:tr h="687016">
                <a:tc>
                  <a:txBody>
                    <a:bodyPr/>
                    <a:lstStyle/>
                    <a:p>
                      <a:r>
                        <a:rPr lang="pt-BR" sz="1600" noProof="0" dirty="0" smtClean="0"/>
                        <a:t>GUYANA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noProof="0" dirty="0" smtClean="0"/>
                        <a:t>         8</a:t>
                      </a:r>
                      <a:endParaRPr lang="pt-BR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noProof="0" dirty="0" smtClean="0"/>
                        <a:t>--</a:t>
                      </a:r>
                      <a:endParaRPr lang="pt-BR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noProof="0" dirty="0" smtClean="0"/>
                        <a:t>4</a:t>
                      </a:r>
                      <a:endParaRPr lang="pt-BR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noProof="0" dirty="0" err="1" smtClean="0"/>
                        <a:t>Karasabai</a:t>
                      </a:r>
                      <a:r>
                        <a:rPr lang="pt-BR" sz="1600" noProof="0" dirty="0" smtClean="0"/>
                        <a:t>, </a:t>
                      </a:r>
                      <a:r>
                        <a:rPr lang="pt-BR" sz="1600" noProof="0" dirty="0" err="1" smtClean="0"/>
                        <a:t>Lethem</a:t>
                      </a:r>
                      <a:r>
                        <a:rPr lang="pt-BR" sz="1600" noProof="0" dirty="0" smtClean="0"/>
                        <a:t>, </a:t>
                      </a:r>
                      <a:r>
                        <a:rPr lang="pt-BR" sz="1600" noProof="0" dirty="0" err="1" smtClean="0"/>
                        <a:t>Kurukabaru</a:t>
                      </a:r>
                      <a:r>
                        <a:rPr lang="pt-BR" sz="1600" noProof="0" dirty="0" smtClean="0"/>
                        <a:t> y </a:t>
                      </a:r>
                      <a:r>
                        <a:rPr lang="pt-BR" sz="1600" noProof="0" dirty="0" err="1" smtClean="0"/>
                        <a:t>Ashailton</a:t>
                      </a:r>
                      <a:endParaRPr lang="pt-BR" sz="1600" noProof="0" dirty="0"/>
                    </a:p>
                  </a:txBody>
                  <a:tcPr/>
                </a:tc>
              </a:tr>
              <a:tr h="585349">
                <a:tc>
                  <a:txBody>
                    <a:bodyPr/>
                    <a:lstStyle/>
                    <a:p>
                      <a:r>
                        <a:rPr lang="pt-BR" sz="1600" noProof="0" dirty="0" smtClean="0"/>
                        <a:t>COLOMBIA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noProof="0" dirty="0" smtClean="0"/>
                        <a:t>         3</a:t>
                      </a:r>
                      <a:endParaRPr lang="pt-BR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noProof="0" dirty="0" smtClean="0"/>
                        <a:t>--</a:t>
                      </a:r>
                      <a:endParaRPr lang="pt-BR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noProof="0" dirty="0" smtClean="0"/>
                        <a:t>1</a:t>
                      </a:r>
                      <a:endParaRPr lang="pt-BR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noProof="0" dirty="0" smtClean="0"/>
                        <a:t>Leticia</a:t>
                      </a:r>
                    </a:p>
                  </a:txBody>
                  <a:tcPr/>
                </a:tc>
              </a:tr>
              <a:tr h="539628">
                <a:tc>
                  <a:txBody>
                    <a:bodyPr/>
                    <a:lstStyle/>
                    <a:p>
                      <a:r>
                        <a:rPr lang="pt-BR" sz="1600" b="0" noProof="0" dirty="0" smtClean="0"/>
                        <a:t>VENEZUELA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0" noProof="0" dirty="0" smtClean="0"/>
                        <a:t>2</a:t>
                      </a:r>
                      <a:endParaRPr lang="pt-BR" sz="1600" b="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1600" b="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0" noProof="0" dirty="0" smtClean="0"/>
                        <a:t>1</a:t>
                      </a:r>
                      <a:endParaRPr lang="pt-BR" sz="1600" b="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0" noProof="0" dirty="0" err="1" smtClean="0"/>
                        <a:t>Puerto</a:t>
                      </a:r>
                      <a:r>
                        <a:rPr lang="pt-BR" sz="1600" b="0" baseline="0" noProof="0" dirty="0" smtClean="0"/>
                        <a:t> </a:t>
                      </a:r>
                      <a:r>
                        <a:rPr lang="pt-BR" sz="1600" b="0" baseline="0" noProof="0" dirty="0" err="1" smtClean="0"/>
                        <a:t>Ordaz</a:t>
                      </a:r>
                      <a:endParaRPr lang="pt-BR" sz="1600" b="0" baseline="0" noProof="0" dirty="0" smtClean="0"/>
                    </a:p>
                    <a:p>
                      <a:pPr algn="ctr"/>
                      <a:r>
                        <a:rPr lang="pt-BR" sz="1600" b="0" baseline="0" noProof="0" dirty="0" smtClean="0"/>
                        <a:t>San Felix (</a:t>
                      </a:r>
                      <a:r>
                        <a:rPr lang="pt-BR" sz="1600" b="0" baseline="0" noProof="0" dirty="0" err="1" smtClean="0"/>
                        <a:t>Ciudad</a:t>
                      </a:r>
                      <a:r>
                        <a:rPr lang="pt-BR" sz="1600" b="0" baseline="0" noProof="0" dirty="0" smtClean="0"/>
                        <a:t> </a:t>
                      </a:r>
                      <a:r>
                        <a:rPr lang="pt-BR" sz="1600" b="0" baseline="0" noProof="0" dirty="0" err="1" smtClean="0"/>
                        <a:t>Guyana</a:t>
                      </a:r>
                      <a:r>
                        <a:rPr lang="pt-BR" sz="1600" b="0" baseline="0" noProof="0" dirty="0" smtClean="0"/>
                        <a:t>)</a:t>
                      </a:r>
                      <a:endParaRPr lang="pt-BR" sz="1600" b="0" noProof="0" dirty="0"/>
                    </a:p>
                  </a:txBody>
                  <a:tcPr/>
                </a:tc>
              </a:tr>
              <a:tr h="539628">
                <a:tc>
                  <a:txBody>
                    <a:bodyPr/>
                    <a:lstStyle/>
                    <a:p>
                      <a:r>
                        <a:rPr lang="pt-BR" sz="1600" b="1" noProof="0" dirty="0" smtClean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b="1" noProof="0" dirty="0" smtClean="0"/>
                        <a:t>        75</a:t>
                      </a:r>
                      <a:endParaRPr lang="pt-BR" sz="1600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baseline="0" noProof="0" dirty="0" smtClean="0"/>
                        <a:t>7 dos 69</a:t>
                      </a:r>
                      <a:endParaRPr lang="pt-BR" sz="1600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noProof="0" dirty="0" smtClean="0"/>
                        <a:t>26</a:t>
                      </a:r>
                      <a:endParaRPr lang="pt-BR" sz="1600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1600" b="1" noProof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944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O" b="1" dirty="0" smtClean="0">
                <a:solidFill>
                  <a:srgbClr val="FF0000"/>
                </a:solidFill>
              </a:rPr>
              <a:t>PROYECTO PANAMAZONICO Y FLACSI</a:t>
            </a:r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O" dirty="0" smtClean="0"/>
              <a:t>Introducción (“</a:t>
            </a:r>
            <a:r>
              <a:rPr lang="es-CO" dirty="0" err="1" smtClean="0"/>
              <a:t>Laudato</a:t>
            </a:r>
            <a:r>
              <a:rPr lang="es-CO" dirty="0" smtClean="0"/>
              <a:t> Si”)</a:t>
            </a:r>
          </a:p>
          <a:p>
            <a:r>
              <a:rPr lang="es-CO" dirty="0" smtClean="0"/>
              <a:t>Visión y misión de la Compañía de Jesús en la Amazonia</a:t>
            </a:r>
          </a:p>
          <a:p>
            <a:r>
              <a:rPr lang="es-CO" dirty="0" smtClean="0"/>
              <a:t>Realidad Amazónica</a:t>
            </a:r>
          </a:p>
          <a:p>
            <a:r>
              <a:rPr lang="es-CO" dirty="0" smtClean="0"/>
              <a:t>Proyecto Pan-</a:t>
            </a:r>
            <a:r>
              <a:rPr lang="es-CO" dirty="0" err="1" smtClean="0"/>
              <a:t>amazonico</a:t>
            </a:r>
            <a:r>
              <a:rPr lang="es-CO" dirty="0" smtClean="0"/>
              <a:t> de la CPAL - PAMSJ</a:t>
            </a:r>
          </a:p>
          <a:p>
            <a:r>
              <a:rPr lang="es-CO" dirty="0" smtClean="0"/>
              <a:t>REPAM</a:t>
            </a:r>
          </a:p>
          <a:p>
            <a:r>
              <a:rPr lang="es-CO" dirty="0" smtClean="0"/>
              <a:t>Propuesta desde el PAMSJ para FLACSI (Construcción colectiva)</a:t>
            </a:r>
          </a:p>
        </p:txBody>
      </p:sp>
      <p:pic>
        <p:nvPicPr>
          <p:cNvPr id="2488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5589240"/>
            <a:ext cx="1652339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88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9" y="2720340"/>
            <a:ext cx="1728192" cy="1140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883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581128"/>
            <a:ext cx="1296144" cy="498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01984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-324544" y="1600206"/>
            <a:ext cx="9468544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s-ES" sz="2800" dirty="0" smtClean="0"/>
              <a:t> </a:t>
            </a:r>
            <a:endParaRPr lang="pt-BR" sz="2800" dirty="0" smtClean="0"/>
          </a:p>
          <a:p>
            <a:endParaRPr lang="es-ES" sz="2800" i="1" dirty="0" smtClean="0"/>
          </a:p>
          <a:p>
            <a:pPr algn="ctr">
              <a:buNone/>
            </a:pPr>
            <a:r>
              <a:rPr lang="es-ES" sz="2800" b="1" dirty="0" smtClean="0">
                <a:solidFill>
                  <a:srgbClr val="00B050"/>
                </a:solidFill>
              </a:rPr>
              <a:t>       </a:t>
            </a:r>
            <a:r>
              <a:rPr lang="es-ES" sz="2800" b="1" i="1" dirty="0" smtClean="0">
                <a:solidFill>
                  <a:srgbClr val="00B050"/>
                </a:solidFill>
              </a:rPr>
              <a:t>DEFENDER </a:t>
            </a:r>
            <a:r>
              <a:rPr lang="es-ES" sz="2800" b="1" i="1" dirty="0">
                <a:solidFill>
                  <a:srgbClr val="00B050"/>
                </a:solidFill>
              </a:rPr>
              <a:t>Y PROMOVER LA VIDA Y UN AMBIENTE SOSTENIBLE EN LA PAN-AMAZÓNIA, EN SOLIDARIDAD CON LOS MÁS POBRES Y EXCLUIDOS Y EN PARTICULAR CON LOS PUEBLOS INDIGENAS, EN ALIANZA CON LA REPAM, LAS OBRAS DE LAS COMPAÑÍA DE JESUS PRESENTES EN LOS DIVERSOS PAISES AMAZONICOS, LAS REDES DE LA CPAL Y OTROS ACTORES DE LA REGION, CON EL FIN DE LOGRAR UNA MAYOR INCIDENCIA EN LAS DECISIONES QUE AFECTAN ESTE TERRITORIO Y SUS POBLACIONES.</a:t>
            </a:r>
            <a:r>
              <a:rPr lang="es-ES" sz="2800" dirty="0"/>
              <a:t>  </a:t>
            </a:r>
          </a:p>
          <a:p>
            <a:pPr>
              <a:buNone/>
            </a:pPr>
            <a:endParaRPr lang="es-ES" sz="2800" b="1" dirty="0" smtClean="0">
              <a:cs typeface="Aparajita" pitchFamily="34" charset="0"/>
            </a:endParaRP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67544" y="-531440"/>
            <a:ext cx="8229600" cy="2160240"/>
          </a:xfrm>
        </p:spPr>
        <p:txBody>
          <a:bodyPr/>
          <a:lstStyle/>
          <a:p>
            <a:pPr algn="ctr"/>
            <a:r>
              <a:rPr lang="pt-BR" b="1" dirty="0" smtClean="0">
                <a:solidFill>
                  <a:schemeClr val="accent2"/>
                </a:solidFill>
              </a:rPr>
              <a:t>MISION DEL PROYECTO</a:t>
            </a:r>
            <a:endParaRPr lang="pt-BR" b="1" dirty="0">
              <a:solidFill>
                <a:schemeClr val="accent2"/>
              </a:solidFill>
            </a:endParaRPr>
          </a:p>
        </p:txBody>
      </p:sp>
      <p:pic>
        <p:nvPicPr>
          <p:cNvPr id="3074" name="Picture 2" descr="C:\Users\dell\Pictures\Selva Amazonica Peruana Febrero 2014\DSC012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052736"/>
            <a:ext cx="5616624" cy="13681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8918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/>
          <a:lstStyle/>
          <a:p>
            <a:r>
              <a:rPr lang="es-CO" b="1" dirty="0" smtClean="0">
                <a:solidFill>
                  <a:srgbClr val="FF0000"/>
                </a:solidFill>
              </a:rPr>
              <a:t>NUESTRA IDENTIDAD</a:t>
            </a:r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1124744"/>
            <a:ext cx="8964488" cy="5001425"/>
          </a:xfrm>
        </p:spPr>
        <p:txBody>
          <a:bodyPr>
            <a:noAutofit/>
          </a:bodyPr>
          <a:lstStyle/>
          <a:p>
            <a:r>
              <a:rPr lang="es-CO" sz="2400" dirty="0" smtClean="0">
                <a:solidFill>
                  <a:srgbClr val="00B050"/>
                </a:solidFill>
                <a:latin typeface="Algerian" panose="04020705040A02060702" pitchFamily="82" charset="0"/>
                <a:cs typeface="Aharoni" panose="02010803020104030203" pitchFamily="2" charset="-79"/>
              </a:rPr>
              <a:t>Responder a la prioridad de la AMAZONIA como región de la CPAL.</a:t>
            </a:r>
          </a:p>
          <a:p>
            <a:r>
              <a:rPr lang="es-CO" sz="2400" dirty="0" smtClean="0">
                <a:solidFill>
                  <a:srgbClr val="00B050"/>
                </a:solidFill>
                <a:latin typeface="Algerian" panose="04020705040A02060702" pitchFamily="82" charset="0"/>
                <a:cs typeface="Aharoni" panose="02010803020104030203" pitchFamily="2" charset="-79"/>
              </a:rPr>
              <a:t>Buscar la articulación o búsqueda común de las presencias jesuitas en la Amazonia (Brasil, Perú, Bolivia, Venezuela, Ecuador y Guayana).</a:t>
            </a:r>
          </a:p>
          <a:p>
            <a:r>
              <a:rPr lang="es-CO" sz="2400" dirty="0" smtClean="0">
                <a:solidFill>
                  <a:srgbClr val="00B050"/>
                </a:solidFill>
                <a:latin typeface="Algerian" panose="04020705040A02060702" pitchFamily="82" charset="0"/>
                <a:cs typeface="Aharoni" panose="02010803020104030203" pitchFamily="2" charset="-79"/>
              </a:rPr>
              <a:t>Convocar, llamar, invitar, liderar, dinamizar y promover acciones conjuntas de la SJ y con otros actores en la Amazonia.</a:t>
            </a:r>
          </a:p>
          <a:p>
            <a:r>
              <a:rPr lang="es-CO" sz="2400" dirty="0" smtClean="0">
                <a:solidFill>
                  <a:srgbClr val="00B050"/>
                </a:solidFill>
                <a:latin typeface="Algerian" panose="04020705040A02060702" pitchFamily="82" charset="0"/>
                <a:cs typeface="Aharoni" panose="02010803020104030203" pitchFamily="2" charset="-79"/>
              </a:rPr>
              <a:t>Buscar alianzas con otros: Redes de la SJ (Educación, social, comunicación, </a:t>
            </a:r>
            <a:r>
              <a:rPr lang="es-CO" sz="2400" dirty="0" err="1" smtClean="0">
                <a:solidFill>
                  <a:srgbClr val="00B050"/>
                </a:solidFill>
                <a:latin typeface="Algerian" panose="04020705040A02060702" pitchFamily="82" charset="0"/>
                <a:cs typeface="Aharoni" panose="02010803020104030203" pitchFamily="2" charset="-79"/>
              </a:rPr>
              <a:t>etc</a:t>
            </a:r>
            <a:r>
              <a:rPr lang="es-CO" sz="2400" dirty="0" smtClean="0">
                <a:solidFill>
                  <a:srgbClr val="00B050"/>
                </a:solidFill>
                <a:latin typeface="Algerian" panose="04020705040A02060702" pitchFamily="82" charset="0"/>
                <a:cs typeface="Aharoni" panose="02010803020104030203" pitchFamily="2" charset="-79"/>
              </a:rPr>
              <a:t>), obras y otros actores al servicio de la Amazonia. </a:t>
            </a:r>
          </a:p>
          <a:p>
            <a:r>
              <a:rPr lang="es-CO" sz="2400" dirty="0" smtClean="0">
                <a:solidFill>
                  <a:srgbClr val="00B050"/>
                </a:solidFill>
                <a:latin typeface="Algerian" panose="04020705040A02060702" pitchFamily="82" charset="0"/>
                <a:cs typeface="Aharoni" panose="02010803020104030203" pitchFamily="2" charset="-79"/>
              </a:rPr>
              <a:t>Sensibilizarnos y sensibilizar a otros sobre AMAZONIA (“</a:t>
            </a:r>
            <a:r>
              <a:rPr lang="es-CO" sz="2400" dirty="0" err="1" smtClean="0">
                <a:solidFill>
                  <a:srgbClr val="00B050"/>
                </a:solidFill>
                <a:latin typeface="Algerian" panose="04020705040A02060702" pitchFamily="82" charset="0"/>
                <a:cs typeface="Aharoni" panose="02010803020104030203" pitchFamily="2" charset="-79"/>
              </a:rPr>
              <a:t>Laudato</a:t>
            </a:r>
            <a:r>
              <a:rPr lang="es-CO" sz="2400" dirty="0" smtClean="0">
                <a:solidFill>
                  <a:srgbClr val="00B050"/>
                </a:solidFill>
                <a:latin typeface="Algerian" panose="04020705040A02060702" pitchFamily="82" charset="0"/>
                <a:cs typeface="Aharoni" panose="02010803020104030203" pitchFamily="2" charset="-79"/>
              </a:rPr>
              <a:t> Si”).</a:t>
            </a:r>
            <a:endParaRPr lang="es-ES" sz="2400" dirty="0">
              <a:solidFill>
                <a:srgbClr val="00B050"/>
              </a:solidFill>
              <a:latin typeface="Algerian" panose="04020705040A02060702" pitchFamily="82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756765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FOCOS DEL PROYECTO</a:t>
            </a:r>
            <a:endParaRPr lang="pt-BR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57201" y="1268761"/>
            <a:ext cx="3971924" cy="802918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endParaRPr lang="es-ES" dirty="0" smtClean="0"/>
          </a:p>
          <a:p>
            <a:pPr>
              <a:buNone/>
            </a:pPr>
            <a:r>
              <a:rPr lang="es-ES" sz="3000" dirty="0" smtClean="0"/>
              <a:t>PUEBLOS INDIGENAS</a:t>
            </a:r>
            <a:r>
              <a:rPr lang="es-ES" dirty="0" smtClean="0"/>
              <a:t>                                      </a:t>
            </a:r>
          </a:p>
        </p:txBody>
      </p:sp>
      <p:pic>
        <p:nvPicPr>
          <p:cNvPr id="1026" name="Picture 2" descr="C:\Users\dell\Pictures\Muestra fotografias indigenas Para\Muestra fotografias indigenas Para 0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380701"/>
            <a:ext cx="4283968" cy="3671973"/>
          </a:xfrm>
          <a:prstGeom prst="rect">
            <a:avLst/>
          </a:prstGeom>
          <a:noFill/>
        </p:spPr>
      </p:pic>
      <p:pic>
        <p:nvPicPr>
          <p:cNvPr id="1027" name="Picture 3" descr="C:\Users\dell\Pictures\Paisajes nariñenses\atardecer_leguizam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71795" y="5247332"/>
            <a:ext cx="1872209" cy="1610668"/>
          </a:xfrm>
          <a:prstGeom prst="rect">
            <a:avLst/>
          </a:prstGeom>
          <a:noFill/>
        </p:spPr>
      </p:pic>
      <p:pic>
        <p:nvPicPr>
          <p:cNvPr id="7" name="Picture 3" descr="mapa7 desmatamento U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2997" y="2285992"/>
            <a:ext cx="4291039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Rectángulo"/>
          <p:cNvSpPr/>
          <p:nvPr/>
        </p:nvSpPr>
        <p:spPr>
          <a:xfrm>
            <a:off x="5143536" y="1285863"/>
            <a:ext cx="350043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" sz="2800" dirty="0" smtClean="0"/>
              <a:t>AMBIENTE Y SOSTENIBILIDAD</a:t>
            </a:r>
          </a:p>
        </p:txBody>
      </p:sp>
    </p:spTree>
    <p:extLst>
      <p:ext uri="{BB962C8B-B14F-4D97-AF65-F5344CB8AC3E}">
        <p14:creationId xmlns:p14="http://schemas.microsoft.com/office/powerpoint/2010/main" val="2409459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/>
          <a:lstStyle/>
          <a:p>
            <a:pPr algn="ctr"/>
            <a:r>
              <a:rPr lang="pt-BR" b="1" dirty="0" smtClean="0">
                <a:solidFill>
                  <a:schemeClr val="tx1"/>
                </a:solidFill>
              </a:rPr>
              <a:t>COMUNIDAD SJ 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9" y="836712"/>
            <a:ext cx="8363272" cy="5289451"/>
          </a:xfrm>
        </p:spPr>
        <p:txBody>
          <a:bodyPr/>
          <a:lstStyle/>
          <a:p>
            <a:pPr marL="0" indent="0">
              <a:buNone/>
            </a:pPr>
            <a:r>
              <a:rPr lang="es-ES" sz="2400" b="1" dirty="0" smtClean="0">
                <a:solidFill>
                  <a:srgbClr val="00B050"/>
                </a:solidFill>
              </a:rPr>
              <a:t>Comunidad jesuítica INTERPROVINCIAL E INTERNACIONAL de la CPAL en LETICIA, Colombia en la triple frontera (Brasil, Colombia y Perú), que pondrá en marcha el proyecto e iniciará el desarrollo del mismo en su fase inicial. </a:t>
            </a:r>
          </a:p>
          <a:p>
            <a:pPr marL="0" indent="0">
              <a:buNone/>
            </a:pPr>
            <a:r>
              <a:rPr lang="es-ES" sz="2400" b="1" u="sng" dirty="0" smtClean="0">
                <a:solidFill>
                  <a:srgbClr val="00B050"/>
                </a:solidFill>
              </a:rPr>
              <a:t>Jesuitas: </a:t>
            </a:r>
            <a:r>
              <a:rPr lang="es-ES" sz="2400" b="1" dirty="0" smtClean="0">
                <a:solidFill>
                  <a:srgbClr val="00B050"/>
                </a:solidFill>
              </a:rPr>
              <a:t>Pablo Mora(</a:t>
            </a:r>
            <a:r>
              <a:rPr lang="es-ES" sz="2400" b="1" dirty="0" err="1" smtClean="0">
                <a:solidFill>
                  <a:srgbClr val="00B050"/>
                </a:solidFill>
              </a:rPr>
              <a:t>Peru</a:t>
            </a:r>
            <a:r>
              <a:rPr lang="es-ES" sz="2400" b="1" dirty="0" smtClean="0">
                <a:solidFill>
                  <a:srgbClr val="00B050"/>
                </a:solidFill>
              </a:rPr>
              <a:t>), Valerio </a:t>
            </a:r>
            <a:r>
              <a:rPr lang="es-ES" sz="2400" b="1" dirty="0" err="1" smtClean="0">
                <a:solidFill>
                  <a:srgbClr val="00B050"/>
                </a:solidFill>
              </a:rPr>
              <a:t>Sartor</a:t>
            </a:r>
            <a:r>
              <a:rPr lang="es-ES" sz="2400" b="1" dirty="0" smtClean="0">
                <a:solidFill>
                  <a:srgbClr val="00B050"/>
                </a:solidFill>
              </a:rPr>
              <a:t>  y David José dos Santos (Brasil)  y Alfredo Ferro (Colombia)</a:t>
            </a:r>
          </a:p>
          <a:p>
            <a:pPr marL="0" indent="0">
              <a:buNone/>
            </a:pPr>
            <a:r>
              <a:rPr lang="es-ES" sz="2400" b="1" dirty="0" smtClean="0">
                <a:solidFill>
                  <a:srgbClr val="00B050"/>
                </a:solidFill>
              </a:rPr>
              <a:t>Estamos en Leticia desde mediados del mes de enero del 2015 y nos encontramos para iniciar la comunidad en abril del 2015</a:t>
            </a:r>
            <a:endParaRPr lang="pt-BR" sz="2400" b="1" dirty="0" smtClean="0">
              <a:solidFill>
                <a:srgbClr val="00B050"/>
              </a:solidFill>
            </a:endParaRPr>
          </a:p>
          <a:p>
            <a:endParaRPr lang="pt-BR" dirty="0"/>
          </a:p>
        </p:txBody>
      </p:sp>
      <p:pic>
        <p:nvPicPr>
          <p:cNvPr id="5" name="3 Imagen" descr="Mapa da Fronteira Brasil-Peru-Colombia 1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755576" y="4077072"/>
            <a:ext cx="3672408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Users\dell\Pictures\LETICIA abril 2015\DSC0529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6" y="4059070"/>
            <a:ext cx="3816423" cy="25382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2121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r>
              <a:rPr lang="pt-BR" sz="5400" b="1" dirty="0" smtClean="0">
                <a:solidFill>
                  <a:srgbClr val="C00000"/>
                </a:solidFill>
              </a:rPr>
              <a:t>PROYECTO PAMSJ </a:t>
            </a:r>
            <a:endParaRPr lang="pt-BR" sz="54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329715"/>
              </p:ext>
            </p:extLst>
          </p:nvPr>
        </p:nvGraphicFramePr>
        <p:xfrm>
          <a:off x="467544" y="1052736"/>
          <a:ext cx="8229600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o Explicativo 1 2"/>
          <p:cNvSpPr/>
          <p:nvPr/>
        </p:nvSpPr>
        <p:spPr>
          <a:xfrm>
            <a:off x="323528" y="4708206"/>
            <a:ext cx="2232248" cy="1961153"/>
          </a:xfrm>
          <a:prstGeom prst="borderCallout1">
            <a:avLst>
              <a:gd name="adj1" fmla="val 1445"/>
              <a:gd name="adj2" fmla="val 48189"/>
              <a:gd name="adj3" fmla="val -74118"/>
              <a:gd name="adj4" fmla="val 65556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solidFill>
                  <a:srgbClr val="FF0000"/>
                </a:solidFill>
              </a:rPr>
              <a:t>FE y ALEGRIA</a:t>
            </a:r>
          </a:p>
          <a:p>
            <a:pPr algn="ctr"/>
            <a:r>
              <a:rPr lang="pt-BR" sz="2800" b="1" dirty="0" smtClean="0">
                <a:solidFill>
                  <a:srgbClr val="FF0000"/>
                </a:solidFill>
              </a:rPr>
              <a:t>FLACSI</a:t>
            </a:r>
          </a:p>
          <a:p>
            <a:pPr algn="ctr"/>
            <a:r>
              <a:rPr lang="pt-BR" sz="2400" b="1" dirty="0" smtClean="0">
                <a:solidFill>
                  <a:srgbClr val="FF0000"/>
                </a:solidFill>
              </a:rPr>
              <a:t>CENTROS</a:t>
            </a:r>
          </a:p>
          <a:p>
            <a:pPr algn="ctr"/>
            <a:r>
              <a:rPr lang="pt-BR" sz="2400" b="1" dirty="0" smtClean="0">
                <a:solidFill>
                  <a:srgbClr val="FF0000"/>
                </a:solidFill>
              </a:rPr>
              <a:t>SOCIALES</a:t>
            </a:r>
          </a:p>
          <a:p>
            <a:pPr algn="ctr"/>
            <a:r>
              <a:rPr lang="pt-BR" sz="2400" b="1" dirty="0" smtClean="0">
                <a:solidFill>
                  <a:srgbClr val="FF0000"/>
                </a:solidFill>
              </a:rPr>
              <a:t>ESCOLARES SJ</a:t>
            </a:r>
            <a:endParaRPr lang="pt-BR" sz="2400" b="1" dirty="0">
              <a:solidFill>
                <a:srgbClr val="FF0000"/>
              </a:solidFill>
            </a:endParaRPr>
          </a:p>
        </p:txBody>
      </p:sp>
      <p:sp>
        <p:nvSpPr>
          <p:cNvPr id="5" name="Texto Explicativo 1 4"/>
          <p:cNvSpPr/>
          <p:nvPr/>
        </p:nvSpPr>
        <p:spPr>
          <a:xfrm>
            <a:off x="2771800" y="4708206"/>
            <a:ext cx="2846784" cy="1995094"/>
          </a:xfrm>
          <a:prstGeom prst="borderCallout1">
            <a:avLst>
              <a:gd name="adj1" fmla="val 1445"/>
              <a:gd name="adj2" fmla="val 48189"/>
              <a:gd name="adj3" fmla="val -72297"/>
              <a:gd name="adj4" fmla="val 63048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solidFill>
                  <a:srgbClr val="FF0000"/>
                </a:solidFill>
              </a:rPr>
              <a:t>AUSJAL</a:t>
            </a:r>
          </a:p>
          <a:p>
            <a:pPr algn="ctr"/>
            <a:r>
              <a:rPr lang="pt-BR" sz="2800" b="1" dirty="0" smtClean="0">
                <a:solidFill>
                  <a:srgbClr val="FF0000"/>
                </a:solidFill>
              </a:rPr>
              <a:t>UNIVERSIDADES</a:t>
            </a:r>
          </a:p>
          <a:p>
            <a:pPr algn="ctr"/>
            <a:endParaRPr lang="pt-BR" sz="2000" b="1" dirty="0" smtClean="0">
              <a:solidFill>
                <a:srgbClr val="FF0000"/>
              </a:solidFill>
            </a:endParaRPr>
          </a:p>
        </p:txBody>
      </p:sp>
      <p:sp>
        <p:nvSpPr>
          <p:cNvPr id="6" name="Texto Explicativo 1 5"/>
          <p:cNvSpPr/>
          <p:nvPr/>
        </p:nvSpPr>
        <p:spPr>
          <a:xfrm>
            <a:off x="7071185" y="4634475"/>
            <a:ext cx="2072815" cy="2202836"/>
          </a:xfrm>
          <a:prstGeom prst="borderCallout1">
            <a:avLst>
              <a:gd name="adj1" fmla="val 1445"/>
              <a:gd name="adj2" fmla="val 48189"/>
              <a:gd name="adj3" fmla="val -58831"/>
              <a:gd name="adj4" fmla="val 286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 smtClean="0">
                <a:solidFill>
                  <a:srgbClr val="FF0000"/>
                </a:solidFill>
              </a:rPr>
              <a:t>DIOCESES</a:t>
            </a:r>
          </a:p>
          <a:p>
            <a:r>
              <a:rPr lang="pt-BR" sz="2400" b="1" dirty="0" smtClean="0">
                <a:solidFill>
                  <a:srgbClr val="FF0000"/>
                </a:solidFill>
              </a:rPr>
              <a:t>VICARIATOS</a:t>
            </a:r>
          </a:p>
          <a:p>
            <a:r>
              <a:rPr lang="pt-BR" sz="2400" b="1" dirty="0" smtClean="0">
                <a:solidFill>
                  <a:srgbClr val="FF0000"/>
                </a:solidFill>
              </a:rPr>
              <a:t>PARROQUIAS</a:t>
            </a:r>
          </a:p>
          <a:p>
            <a:r>
              <a:rPr lang="pt-BR" sz="2400" b="1" dirty="0" smtClean="0">
                <a:solidFill>
                  <a:srgbClr val="FF0000"/>
                </a:solidFill>
              </a:rPr>
              <a:t>OTROS </a:t>
            </a:r>
          </a:p>
        </p:txBody>
      </p:sp>
      <p:sp>
        <p:nvSpPr>
          <p:cNvPr id="7" name="Texto Explicativo 1 6"/>
          <p:cNvSpPr/>
          <p:nvPr/>
        </p:nvSpPr>
        <p:spPr>
          <a:xfrm>
            <a:off x="5618584" y="4869159"/>
            <a:ext cx="1452601" cy="1172581"/>
          </a:xfrm>
          <a:prstGeom prst="borderCallout1">
            <a:avLst>
              <a:gd name="adj1" fmla="val 13977"/>
              <a:gd name="adj2" fmla="val 45250"/>
              <a:gd name="adj3" fmla="val -94731"/>
              <a:gd name="adj4" fmla="val 110709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solidFill>
                  <a:srgbClr val="FF0000"/>
                </a:solidFill>
              </a:rPr>
              <a:t>REPAM</a:t>
            </a:r>
          </a:p>
        </p:txBody>
      </p:sp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3503344954"/>
              </p:ext>
            </p:extLst>
          </p:nvPr>
        </p:nvGraphicFramePr>
        <p:xfrm>
          <a:off x="631235" y="3573016"/>
          <a:ext cx="828092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814110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  <p:bldP spid="3" grpId="0" animBg="1"/>
      <p:bldP spid="5" grpId="0" animBg="1"/>
      <p:bldP spid="6" grpId="0" animBg="1"/>
      <p:bldP spid="7" grpId="0" animBg="1"/>
      <p:bldGraphic spid="8" grpId="0">
        <p:bldAsOne/>
      </p:bldGraphic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CAMINO RECORRIDO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40060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endParaRPr lang="es-ES" b="1" i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es-ES" b="1" i="1" dirty="0">
              <a:solidFill>
                <a:srgbClr val="002060"/>
              </a:solidFill>
            </a:endParaRPr>
          </a:p>
          <a:p>
            <a:pPr>
              <a:buNone/>
            </a:pPr>
            <a:r>
              <a:rPr lang="es-ES" sz="2900" b="1" i="1" dirty="0" smtClean="0">
                <a:solidFill>
                  <a:srgbClr val="002060"/>
                </a:solidFill>
              </a:rPr>
              <a:t>1a. ETAPA: PRE-PROYECTO (2014): </a:t>
            </a:r>
            <a:endParaRPr lang="pt-BR" sz="2900" b="1" i="1" dirty="0" smtClean="0">
              <a:solidFill>
                <a:srgbClr val="0070C0"/>
              </a:solidFill>
            </a:endParaRPr>
          </a:p>
          <a:p>
            <a:pPr>
              <a:buBlip>
                <a:blip r:embed="rId2"/>
              </a:buBlip>
            </a:pPr>
            <a:r>
              <a:rPr lang="es-ES" sz="2900" dirty="0" smtClean="0"/>
              <a:t>Información, conocimiento, reflexión, diagnostico general y mapeo de actores fundamentales. </a:t>
            </a:r>
            <a:r>
              <a:rPr lang="es-ES" sz="2900" dirty="0"/>
              <a:t>A</a:t>
            </a:r>
            <a:r>
              <a:rPr lang="es-ES" sz="2900" dirty="0" smtClean="0"/>
              <a:t>nálisis básico sobre la realidad, desafíos y potencialidades de la Pan-amazonia. </a:t>
            </a:r>
          </a:p>
          <a:p>
            <a:pPr lvl="0">
              <a:buBlip>
                <a:blip r:embed="rId2"/>
              </a:buBlip>
            </a:pPr>
            <a:r>
              <a:rPr lang="es-ES" sz="2900" dirty="0"/>
              <a:t>Visitas a la presencias </a:t>
            </a:r>
            <a:r>
              <a:rPr lang="es-ES" sz="2900" dirty="0" err="1" smtClean="0"/>
              <a:t>jesuiticas</a:t>
            </a:r>
            <a:endParaRPr lang="es-ES" sz="2900" dirty="0" smtClean="0"/>
          </a:p>
          <a:p>
            <a:pPr marL="0" indent="0">
              <a:buNone/>
            </a:pPr>
            <a:endParaRPr lang="es-ES" sz="2900" dirty="0" smtClean="0"/>
          </a:p>
          <a:p>
            <a:pPr marL="0" lvl="0" indent="0">
              <a:buNone/>
            </a:pPr>
            <a:r>
              <a:rPr lang="es-CO" sz="2900" b="1" dirty="0" smtClean="0"/>
              <a:t>2ª. ETAPA: PROYECTO</a:t>
            </a:r>
            <a:endParaRPr lang="es-ES" sz="2900" b="1" dirty="0"/>
          </a:p>
          <a:p>
            <a:pPr lvl="0"/>
            <a:r>
              <a:rPr lang="es-ES" sz="2900" dirty="0" smtClean="0"/>
              <a:t>Realización </a:t>
            </a:r>
            <a:r>
              <a:rPr lang="es-ES" sz="2900" dirty="0"/>
              <a:t>del Seminario-Taller sobre la MISION del proyecto con participación diversa de 60 personas: Historia, </a:t>
            </a:r>
            <a:r>
              <a:rPr lang="es-ES" sz="2900" dirty="0" err="1"/>
              <a:t>Analisis</a:t>
            </a:r>
            <a:r>
              <a:rPr lang="es-ES" sz="2900" dirty="0"/>
              <a:t>, Presencia </a:t>
            </a:r>
            <a:r>
              <a:rPr lang="es-ES" sz="2900" dirty="0" err="1"/>
              <a:t>Jesuitica</a:t>
            </a:r>
            <a:r>
              <a:rPr lang="es-ES" sz="2900" dirty="0"/>
              <a:t> en la Amazonia, </a:t>
            </a:r>
            <a:r>
              <a:rPr lang="es-ES" sz="2900" dirty="0" err="1"/>
              <a:t>Desafios</a:t>
            </a:r>
            <a:r>
              <a:rPr lang="es-ES" sz="2900" dirty="0"/>
              <a:t>, Estrategias fundamentales (</a:t>
            </a:r>
            <a:r>
              <a:rPr lang="es-ES" sz="2900" dirty="0" err="1"/>
              <a:t>Manaus</a:t>
            </a:r>
            <a:r>
              <a:rPr lang="es-ES" sz="2900" dirty="0"/>
              <a:t>, Nov del 2014). </a:t>
            </a:r>
            <a:endParaRPr lang="es-ES" sz="2900" dirty="0" smtClean="0"/>
          </a:p>
          <a:p>
            <a:pPr lvl="0"/>
            <a:r>
              <a:rPr lang="es-ES" sz="2900" dirty="0" smtClean="0"/>
              <a:t>Contactos y dialogo con: Redes de la CPAL, c</a:t>
            </a:r>
            <a:r>
              <a:rPr lang="pt-BR" sz="2900" dirty="0" smtClean="0"/>
              <a:t>asas de </a:t>
            </a:r>
            <a:r>
              <a:rPr lang="pt-BR" sz="2900" dirty="0" err="1" smtClean="0"/>
              <a:t>formación</a:t>
            </a:r>
            <a:r>
              <a:rPr lang="pt-BR" sz="2900" dirty="0" smtClean="0"/>
              <a:t> SJ, </a:t>
            </a:r>
            <a:r>
              <a:rPr lang="es-ES" sz="2900" dirty="0" smtClean="0"/>
              <a:t>Iglesias locales y otros actores de la Sociedad civil, aliados y agencias de cooperación internacional</a:t>
            </a:r>
          </a:p>
          <a:p>
            <a:pPr lvl="0"/>
            <a:r>
              <a:rPr lang="es-ES" sz="2900" dirty="0"/>
              <a:t>Diseño y formulación de un proyecto</a:t>
            </a:r>
          </a:p>
          <a:p>
            <a:pPr lvl="0"/>
            <a:r>
              <a:rPr lang="es-ES" sz="2900" dirty="0"/>
              <a:t>Sensibilización al interior de la Compañía de la importancia estratégica del proyecto: Charlas, eventos y CARTA MENSUAL PANAMAZONICASJ. (28 números).</a:t>
            </a:r>
          </a:p>
          <a:p>
            <a:pPr lvl="0"/>
            <a:r>
              <a:rPr lang="es-ES" sz="2900" dirty="0"/>
              <a:t>Acompañamiento y apoyo a iniciativas </a:t>
            </a:r>
            <a:r>
              <a:rPr lang="es-ES" sz="2900" dirty="0" err="1"/>
              <a:t>panamazonicas</a:t>
            </a:r>
            <a:r>
              <a:rPr lang="es-ES" sz="2900" dirty="0"/>
              <a:t> - REPAM, Foro social </a:t>
            </a:r>
            <a:r>
              <a:rPr lang="es-ES" sz="2900" dirty="0" err="1"/>
              <a:t>Panamazonico</a:t>
            </a:r>
            <a:r>
              <a:rPr lang="es-ES" sz="2900" dirty="0"/>
              <a:t>, </a:t>
            </a:r>
            <a:r>
              <a:rPr lang="es-ES" sz="2900" dirty="0" smtClean="0"/>
              <a:t>Observatorios, Proyectos </a:t>
            </a:r>
            <a:r>
              <a:rPr lang="es-ES" sz="2900" dirty="0"/>
              <a:t>de congregaciones religiosas </a:t>
            </a:r>
            <a:r>
              <a:rPr lang="es-ES" sz="2900" dirty="0" err="1"/>
              <a:t>Panamazonicos</a:t>
            </a:r>
            <a:r>
              <a:rPr lang="es-ES" sz="2900" dirty="0"/>
              <a:t>.)</a:t>
            </a:r>
          </a:p>
          <a:p>
            <a:pPr lvl="0"/>
            <a:r>
              <a:rPr lang="es-ES" sz="2900" dirty="0" smtClean="0"/>
              <a:t>Llegada </a:t>
            </a:r>
            <a:r>
              <a:rPr lang="es-ES" sz="2900" dirty="0"/>
              <a:t>a Leticia: enero 2015</a:t>
            </a:r>
          </a:p>
          <a:p>
            <a:pPr lvl="0"/>
            <a:r>
              <a:rPr lang="es-ES" sz="2900" dirty="0"/>
              <a:t>Desarrollo de los campos o </a:t>
            </a:r>
            <a:r>
              <a:rPr lang="es-ES" sz="2900" dirty="0" err="1"/>
              <a:t>lineas</a:t>
            </a:r>
            <a:r>
              <a:rPr lang="es-ES" sz="2900" dirty="0"/>
              <a:t> </a:t>
            </a:r>
            <a:r>
              <a:rPr lang="es-ES" sz="2900" dirty="0" err="1"/>
              <a:t>estrategicas</a:t>
            </a:r>
            <a:r>
              <a:rPr lang="es-ES" sz="2900" dirty="0"/>
              <a:t> del </a:t>
            </a:r>
            <a:r>
              <a:rPr lang="es-ES" sz="2900" dirty="0" smtClean="0"/>
              <a:t>proyecto</a:t>
            </a:r>
            <a:endParaRPr lang="es-ES" sz="2900" dirty="0"/>
          </a:p>
        </p:txBody>
      </p:sp>
      <p:pic>
        <p:nvPicPr>
          <p:cNvPr id="4" name="Picture 11" descr="Bairro Nuevo 0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4" y="692696"/>
            <a:ext cx="2071702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82637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CO" b="1" dirty="0" smtClean="0">
                <a:solidFill>
                  <a:srgbClr val="FF0000"/>
                </a:solidFill>
              </a:rPr>
              <a:t>CG. GENERAL XXXVI</a:t>
            </a:r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es-CO" b="1" u="sng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endParaRPr lang="es-CO" b="1" u="sng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s-CO" b="1" u="sng" dirty="0" smtClean="0">
                <a:solidFill>
                  <a:srgbClr val="002060"/>
                </a:solidFill>
              </a:rPr>
              <a:t>POSTULADO A LA CONGREGACION GENERAL</a:t>
            </a:r>
          </a:p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r>
              <a:rPr lang="en-US" b="1" dirty="0" smtClean="0"/>
              <a:t>QUE </a:t>
            </a:r>
            <a:r>
              <a:rPr lang="en-US" b="1" dirty="0"/>
              <a:t>SE INCLUYA, EN ALGÚN TEXTO APROPIADO, REFERENTE A NUESTRA MISIÓN Y LA ECOLOGÍA,  LA IMPORTANCIA DE TOMAR CONCIENCIA Y PROMOVER LA DEFENSA DE LA AMAZONÍA Y LA CUENCA FLUVIAL DEL CONGO COMO PULMONES DEL MUNDO QUE NECESITAN CUIDADO Y PROTECCIÓN. </a:t>
            </a:r>
            <a:endParaRPr lang="es-ES" dirty="0"/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0"/>
            <a:ext cx="2592288" cy="2276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5449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18236" y="47639"/>
            <a:ext cx="461142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2800" b="1" dirty="0">
                <a:solidFill>
                  <a:srgbClr val="324D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  <a:cs typeface="Aharoni" panose="02010803020104030203" pitchFamily="2" charset="-79"/>
              </a:rPr>
              <a:t>PAN-AMAZONÍA: FUENTE DE VIDA EN EL CORAZÓN DE LA IGLESIA</a:t>
            </a:r>
          </a:p>
          <a:p>
            <a:pPr algn="ctr"/>
            <a:r>
              <a:rPr lang="es-EC" sz="2800" b="1" dirty="0">
                <a:solidFill>
                  <a:srgbClr val="FF0000"/>
                </a:solidFill>
                <a:latin typeface="Berlin Sans FB Demi" panose="020E0802020502020306" pitchFamily="34" charset="0"/>
                <a:cs typeface="Aharoni" panose="02010803020104030203" pitchFamily="2" charset="-79"/>
              </a:rPr>
              <a:t>El desafiante y esperanzador proceso de construir una Red Eclesial Pan-Amazónica –REPAM-, inter-institucional e inter-congregacional, al servicio del reino</a:t>
            </a:r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4878685" y="157971"/>
            <a:ext cx="4158894" cy="3775086"/>
            <a:chOff x="6786" y="10674"/>
            <a:chExt cx="3844" cy="3689"/>
          </a:xfrm>
        </p:grpSpPr>
        <p:pic>
          <p:nvPicPr>
            <p:cNvPr id="4" name="Picture 5" descr="2005-01%20Indios%20reconstruindo%20Maloca%20Global%20-%20CIMI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786" y="10674"/>
              <a:ext cx="3844" cy="36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Text Box 6"/>
            <p:cNvSpPr txBox="1">
              <a:spLocks noChangeAspect="1" noChangeArrowheads="1"/>
            </p:cNvSpPr>
            <p:nvPr/>
          </p:nvSpPr>
          <p:spPr bwMode="auto">
            <a:xfrm>
              <a:off x="9846" y="13914"/>
              <a:ext cx="54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72000" rIns="0" bIns="0"/>
            <a:lstStyle/>
            <a:p>
              <a:pPr algn="ctr"/>
              <a:r>
                <a:rPr lang="en-US" sz="1000">
                  <a:solidFill>
                    <a:srgbClr val="FFFF00"/>
                  </a:solidFill>
                </a:rPr>
                <a:t>CIMI</a:t>
              </a:r>
              <a:endParaRPr lang="en-US" b="1" u="sng">
                <a:solidFill>
                  <a:prstClr val="black"/>
                </a:solidFill>
              </a:endParaRPr>
            </a:p>
          </p:txBody>
        </p:sp>
      </p:grp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95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C">
              <a:solidFill>
                <a:prstClr val="black"/>
              </a:solidFill>
            </a:endParaRPr>
          </a:p>
        </p:txBody>
      </p:sp>
      <p:graphicFrame>
        <p:nvGraphicFramePr>
          <p:cNvPr id="7" name="6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9419003"/>
              </p:ext>
            </p:extLst>
          </p:nvPr>
        </p:nvGraphicFramePr>
        <p:xfrm>
          <a:off x="118331" y="4445891"/>
          <a:ext cx="2066533" cy="139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801" name="Picture" r:id="rId5" imgW="2968003" imgH="1380714" progId="Word.Picture.8">
                  <p:embed/>
                </p:oleObj>
              </mc:Choice>
              <mc:Fallback>
                <p:oleObj name="Picture" r:id="rId5" imgW="2968003" imgH="1380714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331" y="4445891"/>
                        <a:ext cx="2066533" cy="13901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5" name="Imagem 1" descr="Logo-Oficial-CNBB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960" y="4254069"/>
            <a:ext cx="792220" cy="1056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0945" y="5432819"/>
            <a:ext cx="1528125" cy="10957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9 Imagen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6000" y="5611399"/>
            <a:ext cx="832986" cy="9171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7" y="4448844"/>
            <a:ext cx="3601482" cy="2220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115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>
            <a:normAutofit fontScale="90000"/>
          </a:bodyPr>
          <a:lstStyle/>
          <a:p>
            <a:r>
              <a:rPr lang="es-CO" b="1" dirty="0" smtClean="0">
                <a:solidFill>
                  <a:srgbClr val="FF0000"/>
                </a:solidFill>
              </a:rPr>
              <a:t>ANTECEDENTES DE LA PROPUESTA PARA FLACSI</a:t>
            </a:r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90465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s-CO" sz="1700" b="1" u="sng" dirty="0" smtClean="0"/>
          </a:p>
          <a:p>
            <a:pPr marL="0" indent="0">
              <a:buNone/>
            </a:pPr>
            <a:endParaRPr lang="es-CO" sz="1700" b="1" u="sng" dirty="0"/>
          </a:p>
          <a:p>
            <a:pPr marL="0" indent="0">
              <a:buNone/>
            </a:pPr>
            <a:endParaRPr lang="es-CO" sz="1700" b="1" u="sng" dirty="0" smtClean="0"/>
          </a:p>
          <a:p>
            <a:pPr marL="0" indent="0">
              <a:buNone/>
            </a:pPr>
            <a:endParaRPr lang="es-CO" sz="1700" b="1" u="sng" dirty="0"/>
          </a:p>
          <a:p>
            <a:pPr marL="0" indent="0">
              <a:buNone/>
            </a:pPr>
            <a:r>
              <a:rPr lang="es-CO" b="1" u="sng" dirty="0" smtClean="0"/>
              <a:t>Antecedentes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CO" dirty="0" smtClean="0"/>
              <a:t>Comunicación con la Secretaria </a:t>
            </a:r>
            <a:r>
              <a:rPr lang="es-CO" dirty="0"/>
              <a:t>E</a:t>
            </a:r>
            <a:r>
              <a:rPr lang="es-CO" dirty="0" smtClean="0"/>
              <a:t>jecutiva de FLACSI en el 2014 y su presidente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CO" dirty="0" smtClean="0"/>
              <a:t>Presencia de Rafael Galaz antiguo secretario ejecutivo representando FLACSI en el Seminario-Taller de </a:t>
            </a:r>
            <a:r>
              <a:rPr lang="es-CO" dirty="0" err="1" smtClean="0"/>
              <a:t>Manaus</a:t>
            </a:r>
            <a:r>
              <a:rPr lang="es-CO" dirty="0" smtClean="0"/>
              <a:t> en 2014 sobre la MISION DEL PROYECTO PANAMAZONICO.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CO" dirty="0" smtClean="0"/>
              <a:t>Encuentro con el P. Hugo Alexis Moreno y Juan Felipe Carrillo sobre posibilidades de vinculo y articulación con FLACSI.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CO" dirty="0" smtClean="0"/>
              <a:t>Presentación a los Rectores de los colegios de FLACSI del Proyecto </a:t>
            </a:r>
            <a:r>
              <a:rPr lang="es-CO" dirty="0" err="1" smtClean="0"/>
              <a:t>Panamazonico</a:t>
            </a:r>
            <a:r>
              <a:rPr lang="es-CO" dirty="0" smtClean="0"/>
              <a:t> y una propuesta concreta:  Bogotá, julio 2015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CO" dirty="0" smtClean="0"/>
              <a:t>Definición de una propuesta a desarrollar con FLACSI con el apoyo de Rectores y Directores(as) de pastoral </a:t>
            </a:r>
            <a:endParaRPr lang="es-CO" dirty="0"/>
          </a:p>
          <a:p>
            <a:pPr>
              <a:buAutoNum type="arabicPeriod"/>
            </a:pPr>
            <a:endParaRPr lang="es-CO" sz="1600" dirty="0" smtClean="0"/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48544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>
                <a:solidFill>
                  <a:srgbClr val="FF0000"/>
                </a:solidFill>
              </a:rPr>
              <a:t>PROPUESTA PARA FLACSI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548680"/>
            <a:ext cx="8568952" cy="6768752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s-ES" sz="5000" b="1" dirty="0" smtClean="0"/>
          </a:p>
          <a:p>
            <a:pPr marL="0" indent="0">
              <a:buNone/>
            </a:pPr>
            <a:endParaRPr lang="es-ES" sz="5000" b="1" dirty="0"/>
          </a:p>
          <a:p>
            <a:pPr marL="0" indent="0">
              <a:buNone/>
            </a:pPr>
            <a:endParaRPr lang="es-ES" sz="5000" b="1" dirty="0" smtClean="0"/>
          </a:p>
          <a:p>
            <a:pPr marL="0" indent="0">
              <a:buNone/>
            </a:pPr>
            <a:endParaRPr lang="es-ES" sz="5000" b="1" dirty="0"/>
          </a:p>
          <a:p>
            <a:pPr marL="0" indent="0">
              <a:buNone/>
            </a:pPr>
            <a:r>
              <a:rPr lang="es-ES" sz="7200" b="1" dirty="0" smtClean="0"/>
              <a:t>Propuesta</a:t>
            </a:r>
            <a:endParaRPr lang="es-ES" sz="7200" dirty="0"/>
          </a:p>
          <a:p>
            <a:pPr marL="0" indent="0">
              <a:buNone/>
            </a:pPr>
            <a:r>
              <a:rPr lang="es-ES" sz="7200" b="1" dirty="0" smtClean="0">
                <a:solidFill>
                  <a:srgbClr val="00B050"/>
                </a:solidFill>
              </a:rPr>
              <a:t>SENSIBILIZACION </a:t>
            </a:r>
            <a:r>
              <a:rPr lang="es-ES" sz="7200" b="1" dirty="0">
                <a:solidFill>
                  <a:srgbClr val="00B050"/>
                </a:solidFill>
              </a:rPr>
              <a:t>SOBRE LA AMAZONIA</a:t>
            </a:r>
          </a:p>
          <a:p>
            <a:pPr marL="0" indent="0">
              <a:buNone/>
            </a:pPr>
            <a:r>
              <a:rPr lang="es-ES" sz="7200" dirty="0" smtClean="0"/>
              <a:t>1-. Elaboración </a:t>
            </a:r>
            <a:r>
              <a:rPr lang="es-ES" sz="7200" dirty="0"/>
              <a:t>y oferta de guías o materiales pedagógicos sobre AMAZONIA para trabajar en las aulas o en actividades educativas </a:t>
            </a:r>
            <a:r>
              <a:rPr lang="es-ES" sz="7200" dirty="0" smtClean="0"/>
              <a:t>(</a:t>
            </a:r>
            <a:r>
              <a:rPr lang="es-ES" sz="7200" dirty="0"/>
              <a:t>Encíclica “</a:t>
            </a:r>
            <a:r>
              <a:rPr lang="es-ES" sz="7200" dirty="0" err="1"/>
              <a:t>Laudato</a:t>
            </a:r>
            <a:r>
              <a:rPr lang="es-ES" sz="7200" dirty="0"/>
              <a:t> Si” y otros materiales</a:t>
            </a:r>
            <a:r>
              <a:rPr lang="es-ES" sz="7200" dirty="0" smtClean="0"/>
              <a:t>).</a:t>
            </a:r>
          </a:p>
          <a:p>
            <a:pPr marL="0" indent="0">
              <a:buNone/>
            </a:pPr>
            <a:r>
              <a:rPr lang="es-ES" sz="7200" dirty="0" smtClean="0"/>
              <a:t>2-. Ofrecer </a:t>
            </a:r>
            <a:r>
              <a:rPr lang="es-ES" sz="7200" dirty="0"/>
              <a:t>una experiencia de contacto y relación con la realidad Amazónica donde tenemos presencia jesuítica (encuentro con las poblaciones y la naturaleza) con tres posibilidades: </a:t>
            </a:r>
          </a:p>
          <a:p>
            <a:pPr marL="0" indent="0">
              <a:buNone/>
            </a:pPr>
            <a:r>
              <a:rPr lang="es-ES" sz="7200" dirty="0"/>
              <a:t>        a) ECOTURISMO </a:t>
            </a:r>
            <a:r>
              <a:rPr lang="es-ES" sz="7200" dirty="0" smtClean="0"/>
              <a:t> </a:t>
            </a:r>
          </a:p>
          <a:p>
            <a:pPr marL="0" indent="0">
              <a:buNone/>
            </a:pPr>
            <a:r>
              <a:rPr lang="es-ES" sz="7200" dirty="0"/>
              <a:t> </a:t>
            </a:r>
            <a:r>
              <a:rPr lang="es-ES" sz="7200" dirty="0" smtClean="0"/>
              <a:t>       b) </a:t>
            </a:r>
            <a:r>
              <a:rPr lang="es-ES" sz="7200" dirty="0"/>
              <a:t>Misión apostólica en tiempos fuertes </a:t>
            </a:r>
            <a:r>
              <a:rPr lang="es-ES" sz="7200" dirty="0" smtClean="0"/>
              <a:t>de Semana </a:t>
            </a:r>
            <a:r>
              <a:rPr lang="es-ES" sz="7200" dirty="0"/>
              <a:t>Santa o Navidad </a:t>
            </a:r>
            <a:endParaRPr lang="es-ES" sz="7200" dirty="0" smtClean="0"/>
          </a:p>
          <a:p>
            <a:pPr marL="0" indent="0">
              <a:buNone/>
            </a:pPr>
            <a:r>
              <a:rPr lang="es-ES" sz="7200" dirty="0"/>
              <a:t> </a:t>
            </a:r>
            <a:r>
              <a:rPr lang="es-ES" sz="7200" dirty="0" smtClean="0"/>
              <a:t>           (campamentos misión o experiencias </a:t>
            </a:r>
            <a:r>
              <a:rPr lang="es-ES" sz="7200" dirty="0"/>
              <a:t>misionales) – </a:t>
            </a:r>
            <a:endParaRPr lang="es-ES" sz="7200" dirty="0" smtClean="0"/>
          </a:p>
          <a:p>
            <a:pPr marL="0" indent="0">
              <a:buNone/>
            </a:pPr>
            <a:r>
              <a:rPr lang="es-ES" sz="7200" dirty="0" smtClean="0"/>
              <a:t>        c) Curso-Taller </a:t>
            </a:r>
            <a:endParaRPr lang="es-ES" sz="7200" dirty="0"/>
          </a:p>
          <a:p>
            <a:pPr marL="0" indent="0">
              <a:buNone/>
            </a:pPr>
            <a:r>
              <a:rPr lang="es-ES" sz="7200" dirty="0"/>
              <a:t>3. Lanzar una CAMPAÑA sobre AMAZONIA en los colegios de FLACSI (al estilo de Ignacianos </a:t>
            </a:r>
            <a:r>
              <a:rPr lang="es-ES" sz="7200" dirty="0" smtClean="0"/>
              <a:t>por      </a:t>
            </a:r>
            <a:r>
              <a:rPr lang="es-ES" sz="7200" dirty="0"/>
              <a:t>Haití) que sensibilice y a la vez aporte recursos al proyecto. </a:t>
            </a:r>
          </a:p>
          <a:p>
            <a:endParaRPr lang="es-ES" sz="7200" dirty="0" smtClean="0"/>
          </a:p>
          <a:p>
            <a:pPr marL="0" indent="0">
              <a:buNone/>
            </a:pPr>
            <a:r>
              <a:rPr lang="es-ES" sz="7200" b="1" dirty="0" err="1" smtClean="0"/>
              <a:t>Requistos</a:t>
            </a:r>
            <a:endParaRPr lang="es-ES" sz="7200" dirty="0"/>
          </a:p>
          <a:p>
            <a:r>
              <a:rPr lang="es-ES" sz="7200" dirty="0"/>
              <a:t>Apoyo de FLACSI, los rectores, directores de pastoral y las comunidad educativas.</a:t>
            </a:r>
          </a:p>
          <a:p>
            <a:r>
              <a:rPr lang="es-ES" sz="7200" dirty="0"/>
              <a:t>Una persona desde el proyecto Pan-</a:t>
            </a:r>
            <a:r>
              <a:rPr lang="es-ES" sz="7200" dirty="0" err="1"/>
              <a:t>amazonico</a:t>
            </a:r>
            <a:r>
              <a:rPr lang="es-ES" sz="7200" dirty="0"/>
              <a:t> que tenga el contacto con estos estamentos y coordine la propuesta junto con la secretaria ejecutiva de FLACSI y un equipo para ello.</a:t>
            </a:r>
          </a:p>
          <a:p>
            <a:r>
              <a:rPr lang="es-ES" sz="7200" dirty="0"/>
              <a:t>Recursos que nos permitan desarrollar la propuesta (elaboración de un proyecto).</a:t>
            </a:r>
          </a:p>
          <a:p>
            <a:endParaRPr lang="es-ES" sz="7200" dirty="0"/>
          </a:p>
        </p:txBody>
      </p:sp>
    </p:spTree>
    <p:extLst>
      <p:ext uri="{BB962C8B-B14F-4D97-AF65-F5344CB8AC3E}">
        <p14:creationId xmlns:p14="http://schemas.microsoft.com/office/powerpoint/2010/main" val="1530947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/>
        </p:nvSpPr>
        <p:spPr>
          <a:xfrm>
            <a:off x="0" y="-99392"/>
            <a:ext cx="9144000" cy="763284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755576" y="360040"/>
            <a:ext cx="7696200" cy="7127876"/>
            <a:chOff x="576" y="164"/>
            <a:chExt cx="4848" cy="4490"/>
          </a:xfrm>
        </p:grpSpPr>
        <p:grpSp>
          <p:nvGrpSpPr>
            <p:cNvPr id="3" name="Group 3"/>
            <p:cNvGrpSpPr>
              <a:grpSpLocks noChangeAspect="1"/>
            </p:cNvGrpSpPr>
            <p:nvPr/>
          </p:nvGrpSpPr>
          <p:grpSpPr bwMode="auto">
            <a:xfrm>
              <a:off x="1152" y="528"/>
              <a:ext cx="3552" cy="3408"/>
              <a:chOff x="6786" y="10674"/>
              <a:chExt cx="3844" cy="3689"/>
            </a:xfrm>
          </p:grpSpPr>
          <p:pic>
            <p:nvPicPr>
              <p:cNvPr id="4100" name="Picture 4" descr="2005-01%20Indios%20reconstruindo%20Maloca%20Global%20-%20CIMI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6786" y="10674"/>
                <a:ext cx="3844" cy="368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101" name="Text Box 5"/>
              <p:cNvSpPr txBox="1">
                <a:spLocks noChangeAspect="1" noChangeArrowheads="1"/>
              </p:cNvSpPr>
              <p:nvPr/>
            </p:nvSpPr>
            <p:spPr bwMode="auto">
              <a:xfrm>
                <a:off x="9846" y="13914"/>
                <a:ext cx="540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72000" rIns="0" bIns="0"/>
              <a:lstStyle/>
              <a:p>
                <a:pPr algn="ctr"/>
                <a:r>
                  <a:rPr lang="en-US" sz="1000">
                    <a:solidFill>
                      <a:srgbClr val="FFFF00"/>
                    </a:solidFill>
                  </a:rPr>
                  <a:t>CIMI</a:t>
                </a:r>
                <a:endParaRPr lang="en-US" b="1" u="sng"/>
              </a:p>
            </p:txBody>
          </p:sp>
        </p:grpSp>
        <p:sp>
          <p:nvSpPr>
            <p:cNvPr id="4102" name="Oval 6"/>
            <p:cNvSpPr>
              <a:spLocks noChangeArrowheads="1"/>
            </p:cNvSpPr>
            <p:nvPr/>
          </p:nvSpPr>
          <p:spPr bwMode="auto">
            <a:xfrm>
              <a:off x="1056" y="384"/>
              <a:ext cx="3792" cy="3696"/>
            </a:xfrm>
            <a:prstGeom prst="ellipse">
              <a:avLst/>
            </a:prstGeom>
            <a:noFill/>
            <a:ln w="5080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4103" name="Oval 7"/>
            <p:cNvSpPr>
              <a:spLocks noChangeArrowheads="1"/>
            </p:cNvSpPr>
            <p:nvPr/>
          </p:nvSpPr>
          <p:spPr bwMode="auto">
            <a:xfrm>
              <a:off x="576" y="164"/>
              <a:ext cx="4848" cy="4108"/>
            </a:xfrm>
            <a:prstGeom prst="ellipse">
              <a:avLst/>
            </a:prstGeom>
            <a:noFill/>
            <a:ln w="10160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4104" name="WordArt 8"/>
            <p:cNvSpPr>
              <a:spLocks noChangeArrowheads="1" noChangeShapeType="1" noTextEdit="1"/>
            </p:cNvSpPr>
            <p:nvPr/>
          </p:nvSpPr>
          <p:spPr bwMode="auto">
            <a:xfrm>
              <a:off x="803" y="289"/>
              <a:ext cx="4336" cy="4365"/>
            </a:xfrm>
            <a:prstGeom prst="rect">
              <a:avLst/>
            </a:prstGeom>
          </p:spPr>
          <p:txBody>
            <a:bodyPr spcFirstLastPara="1" wrap="none" fromWordArt="1">
              <a:prstTxWarp prst="textArchUp">
                <a:avLst>
                  <a:gd name="adj" fmla="val 10987766"/>
                </a:avLst>
              </a:prstTxWarp>
            </a:bodyPr>
            <a:lstStyle/>
            <a:p>
              <a:pPr algn="ctr"/>
              <a:r>
                <a:rPr lang="pt-BR" sz="3600" kern="10" dirty="0" err="1" smtClean="0"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latin typeface="Comic Sans MS"/>
                </a:rPr>
                <a:t>Amazonia</a:t>
              </a:r>
              <a:r>
                <a:rPr lang="pt-BR" sz="3600" kern="10" dirty="0" smtClean="0"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latin typeface="Comic Sans MS"/>
                </a:rPr>
                <a:t>: PULMON DEL PLANETA!</a:t>
              </a:r>
              <a:endParaRPr lang="pt-BR" sz="36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C000"/>
                </a:solidFill>
                <a:latin typeface="Comic Sans MS"/>
              </a:endParaRPr>
            </a:p>
          </p:txBody>
        </p:sp>
        <p:sp>
          <p:nvSpPr>
            <p:cNvPr id="4105" name="WordArt 9"/>
            <p:cNvSpPr>
              <a:spLocks noChangeArrowheads="1" noChangeShapeType="1" noTextEdit="1"/>
            </p:cNvSpPr>
            <p:nvPr/>
          </p:nvSpPr>
          <p:spPr bwMode="auto">
            <a:xfrm>
              <a:off x="984" y="374"/>
              <a:ext cx="3892" cy="3765"/>
            </a:xfrm>
            <a:prstGeom prst="rect">
              <a:avLst/>
            </a:prstGeom>
          </p:spPr>
          <p:txBody>
            <a:bodyPr wrap="none" fromWordArt="1">
              <a:prstTxWarp prst="textArchDown">
                <a:avLst>
                  <a:gd name="adj" fmla="val 257125"/>
                </a:avLst>
              </a:prstTxWarp>
            </a:bodyPr>
            <a:lstStyle/>
            <a:p>
              <a:pPr algn="ctr"/>
              <a:r>
                <a:rPr lang="pt-BR" sz="3600" kern="10" dirty="0" smtClean="0">
                  <a:ln w="9525">
                    <a:solidFill>
                      <a:srgbClr val="FFFF00"/>
                    </a:solidFill>
                    <a:round/>
                    <a:headEnd/>
                    <a:tailEnd/>
                  </a:ln>
                  <a:solidFill>
                    <a:srgbClr val="FFFF00"/>
                  </a:solidFill>
                  <a:latin typeface="Times New Roman"/>
                  <a:cs typeface="Times New Roman"/>
                </a:rPr>
                <a:t>Amazônia y sus </a:t>
              </a:r>
              <a:r>
                <a:rPr lang="pt-BR" sz="3600" kern="10" dirty="0" err="1" smtClean="0">
                  <a:ln w="9525">
                    <a:solidFill>
                      <a:srgbClr val="FFFF00"/>
                    </a:solidFill>
                    <a:round/>
                    <a:headEnd/>
                    <a:tailEnd/>
                  </a:ln>
                  <a:solidFill>
                    <a:srgbClr val="FFFF00"/>
                  </a:solidFill>
                  <a:latin typeface="Times New Roman"/>
                  <a:cs typeface="Times New Roman"/>
                </a:rPr>
                <a:t>pueblos</a:t>
              </a:r>
              <a:r>
                <a:rPr lang="pt-BR" sz="3600" kern="10" dirty="0" smtClean="0">
                  <a:ln w="9525">
                    <a:solidFill>
                      <a:srgbClr val="FFFF00"/>
                    </a:solidFill>
                    <a:round/>
                    <a:headEnd/>
                    <a:tailEnd/>
                  </a:ln>
                  <a:solidFill>
                    <a:srgbClr val="FFFF00"/>
                  </a:solidFill>
                  <a:latin typeface="Times New Roman"/>
                  <a:cs typeface="Times New Roman"/>
                </a:rPr>
                <a:t> </a:t>
              </a:r>
              <a:r>
                <a:rPr lang="pt-BR" sz="3600" kern="10" dirty="0" err="1" smtClean="0">
                  <a:ln w="9525">
                    <a:solidFill>
                      <a:srgbClr val="FFFF00"/>
                    </a:solidFill>
                    <a:round/>
                    <a:headEnd/>
                    <a:tailEnd/>
                  </a:ln>
                  <a:solidFill>
                    <a:srgbClr val="FFFF00"/>
                  </a:solidFill>
                  <a:latin typeface="Times New Roman"/>
                  <a:cs typeface="Times New Roman"/>
                </a:rPr>
                <a:t>son</a:t>
              </a:r>
              <a:r>
                <a:rPr lang="pt-BR" sz="3600" kern="10" dirty="0" smtClean="0">
                  <a:ln w="9525">
                    <a:solidFill>
                      <a:srgbClr val="FFFF00"/>
                    </a:solidFill>
                    <a:round/>
                    <a:headEnd/>
                    <a:tailEnd/>
                  </a:ln>
                  <a:solidFill>
                    <a:srgbClr val="FFFF00"/>
                  </a:solidFill>
                  <a:latin typeface="Times New Roman"/>
                  <a:cs typeface="Times New Roman"/>
                </a:rPr>
                <a:t> </a:t>
              </a:r>
              <a:r>
                <a:rPr lang="pt-BR" sz="3600" kern="10" dirty="0" err="1" smtClean="0">
                  <a:ln w="9525">
                    <a:solidFill>
                      <a:srgbClr val="FFFF00"/>
                    </a:solidFill>
                    <a:round/>
                    <a:headEnd/>
                    <a:tailEnd/>
                  </a:ln>
                  <a:solidFill>
                    <a:srgbClr val="FFFF00"/>
                  </a:solidFill>
                  <a:latin typeface="Times New Roman"/>
                  <a:cs typeface="Times New Roman"/>
                </a:rPr>
                <a:t>fundamentales</a:t>
              </a:r>
              <a:r>
                <a:rPr lang="pt-BR" sz="3600" kern="10" dirty="0" smtClean="0">
                  <a:ln w="9525">
                    <a:solidFill>
                      <a:srgbClr val="FFFF00"/>
                    </a:solidFill>
                    <a:round/>
                    <a:headEnd/>
                    <a:tailEnd/>
                  </a:ln>
                  <a:solidFill>
                    <a:srgbClr val="FFFF00"/>
                  </a:solidFill>
                  <a:latin typeface="Times New Roman"/>
                  <a:cs typeface="Times New Roman"/>
                </a:rPr>
                <a:t> para </a:t>
              </a:r>
              <a:r>
                <a:rPr lang="pt-BR" sz="3600" kern="10" dirty="0" err="1" smtClean="0">
                  <a:ln w="9525">
                    <a:solidFill>
                      <a:srgbClr val="FFFF00"/>
                    </a:solidFill>
                    <a:round/>
                    <a:headEnd/>
                    <a:tailEnd/>
                  </a:ln>
                  <a:solidFill>
                    <a:srgbClr val="FFFF00"/>
                  </a:solidFill>
                  <a:latin typeface="Times New Roman"/>
                  <a:cs typeface="Times New Roman"/>
                </a:rPr>
                <a:t>el</a:t>
              </a:r>
              <a:r>
                <a:rPr lang="pt-BR" sz="3600" kern="10" dirty="0" smtClean="0">
                  <a:ln w="9525">
                    <a:solidFill>
                      <a:srgbClr val="FFFF00"/>
                    </a:solidFill>
                    <a:round/>
                    <a:headEnd/>
                    <a:tailEnd/>
                  </a:ln>
                  <a:solidFill>
                    <a:srgbClr val="FFFF00"/>
                  </a:solidFill>
                  <a:latin typeface="Times New Roman"/>
                  <a:cs typeface="Times New Roman"/>
                </a:rPr>
                <a:t> equilíbrio </a:t>
              </a:r>
              <a:r>
                <a:rPr lang="pt-BR" sz="3600" kern="10" dirty="0" err="1" smtClean="0">
                  <a:ln w="9525">
                    <a:solidFill>
                      <a:srgbClr val="FFFF00"/>
                    </a:solidFill>
                    <a:round/>
                    <a:headEnd/>
                    <a:tailEnd/>
                  </a:ln>
                  <a:solidFill>
                    <a:srgbClr val="FFFF00"/>
                  </a:solidFill>
                  <a:latin typeface="Times New Roman"/>
                  <a:cs typeface="Times New Roman"/>
                </a:rPr>
                <a:t>del</a:t>
              </a:r>
              <a:r>
                <a:rPr lang="pt-BR" sz="3600" kern="10" dirty="0" smtClean="0">
                  <a:ln w="9525">
                    <a:solidFill>
                      <a:srgbClr val="FFFF00"/>
                    </a:solidFill>
                    <a:round/>
                    <a:headEnd/>
                    <a:tailEnd/>
                  </a:ln>
                  <a:solidFill>
                    <a:srgbClr val="FFFF00"/>
                  </a:solidFill>
                  <a:latin typeface="Times New Roman"/>
                  <a:cs typeface="Times New Roman"/>
                </a:rPr>
                <a:t> Planeta </a:t>
              </a:r>
              <a:r>
                <a:rPr lang="pt-BR" sz="3600" kern="10" dirty="0" err="1" smtClean="0">
                  <a:ln w="9525">
                    <a:solidFill>
                      <a:srgbClr val="FFFF00"/>
                    </a:solidFill>
                    <a:round/>
                    <a:headEnd/>
                    <a:tailEnd/>
                  </a:ln>
                  <a:solidFill>
                    <a:srgbClr val="FFFF00"/>
                  </a:solidFill>
                  <a:latin typeface="Times New Roman"/>
                  <a:cs typeface="Times New Roman"/>
                </a:rPr>
                <a:t>ye</a:t>
              </a:r>
              <a:r>
                <a:rPr lang="pt-BR" sz="3600" kern="10" dirty="0" smtClean="0">
                  <a:ln w="9525">
                    <a:solidFill>
                      <a:srgbClr val="FFFF00"/>
                    </a:solidFill>
                    <a:round/>
                    <a:headEnd/>
                    <a:tailEnd/>
                  </a:ln>
                  <a:solidFill>
                    <a:srgbClr val="FFFF00"/>
                  </a:solidFill>
                  <a:latin typeface="Times New Roman"/>
                  <a:cs typeface="Times New Roman"/>
                </a:rPr>
                <a:t> futuro de </a:t>
              </a:r>
              <a:r>
                <a:rPr lang="pt-BR" sz="3600" kern="10" dirty="0" err="1" smtClean="0">
                  <a:ln w="9525">
                    <a:solidFill>
                      <a:srgbClr val="FFFF00"/>
                    </a:solidFill>
                    <a:round/>
                    <a:headEnd/>
                    <a:tailEnd/>
                  </a:ln>
                  <a:solidFill>
                    <a:srgbClr val="FFFF00"/>
                  </a:solidFill>
                  <a:latin typeface="Times New Roman"/>
                  <a:cs typeface="Times New Roman"/>
                </a:rPr>
                <a:t>la</a:t>
              </a:r>
              <a:r>
                <a:rPr lang="pt-BR" sz="3600" kern="10" dirty="0" smtClean="0">
                  <a:ln w="9525">
                    <a:solidFill>
                      <a:srgbClr val="FFFF00"/>
                    </a:solidFill>
                    <a:round/>
                    <a:headEnd/>
                    <a:tailEnd/>
                  </a:ln>
                  <a:solidFill>
                    <a:srgbClr val="FFFF00"/>
                  </a:solidFill>
                  <a:latin typeface="Times New Roman"/>
                  <a:cs typeface="Times New Roman"/>
                </a:rPr>
                <a:t>  </a:t>
              </a:r>
              <a:r>
                <a:rPr lang="pt-BR" sz="3600" kern="10" dirty="0" err="1" smtClean="0">
                  <a:ln w="9525">
                    <a:solidFill>
                      <a:srgbClr val="FFFF00"/>
                    </a:solidFill>
                    <a:round/>
                    <a:headEnd/>
                    <a:tailEnd/>
                  </a:ln>
                  <a:solidFill>
                    <a:srgbClr val="FFFF00"/>
                  </a:solidFill>
                  <a:latin typeface="Times New Roman"/>
                  <a:cs typeface="Times New Roman"/>
                </a:rPr>
                <a:t>Humanidae</a:t>
              </a:r>
              <a:endParaRPr lang="pt-BR" sz="3600" kern="10" dirty="0" smtClean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4106" name="Text Box 10"/>
            <p:cNvSpPr txBox="1">
              <a:spLocks noChangeArrowheads="1"/>
            </p:cNvSpPr>
            <p:nvPr/>
          </p:nvSpPr>
          <p:spPr bwMode="auto">
            <a:xfrm>
              <a:off x="1574" y="2232"/>
              <a:ext cx="2905" cy="8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buClr>
                  <a:srgbClr val="FF0000"/>
                </a:buClr>
              </a:pPr>
              <a:r>
                <a:rPr lang="pt-BR" sz="4000" b="1" dirty="0" smtClean="0">
                  <a:solidFill>
                    <a:srgbClr val="FFFF00"/>
                  </a:solidFill>
                  <a:latin typeface="Comic Sans MS" pitchFamily="66" charset="0"/>
                </a:rPr>
                <a:t>De </a:t>
              </a:r>
              <a:r>
                <a:rPr lang="pt-BR" sz="4000" b="1" dirty="0" err="1" smtClean="0">
                  <a:solidFill>
                    <a:srgbClr val="FFFF00"/>
                  </a:solidFill>
                  <a:latin typeface="Comic Sans MS" pitchFamily="66" charset="0"/>
                </a:rPr>
                <a:t>patio</a:t>
              </a:r>
              <a:r>
                <a:rPr lang="pt-BR" sz="4000" b="1" dirty="0" smtClean="0">
                  <a:solidFill>
                    <a:srgbClr val="FFFF00"/>
                  </a:solidFill>
                  <a:latin typeface="Comic Sans MS" pitchFamily="66" charset="0"/>
                </a:rPr>
                <a:t> </a:t>
              </a:r>
              <a:r>
                <a:rPr lang="pt-BR" sz="4000" b="1" dirty="0" err="1" smtClean="0">
                  <a:solidFill>
                    <a:srgbClr val="FFFF00"/>
                  </a:solidFill>
                  <a:latin typeface="Comic Sans MS" pitchFamily="66" charset="0"/>
                </a:rPr>
                <a:t>trasero</a:t>
              </a:r>
              <a:r>
                <a:rPr lang="pt-BR" sz="4000" b="1" dirty="0" smtClean="0">
                  <a:solidFill>
                    <a:srgbClr val="FFFF00"/>
                  </a:solidFill>
                  <a:latin typeface="Comic Sans MS" pitchFamily="66" charset="0"/>
                </a:rPr>
                <a:t>    a </a:t>
              </a:r>
              <a:r>
                <a:rPr lang="pt-BR" sz="4000" b="1" dirty="0" err="1" smtClean="0">
                  <a:solidFill>
                    <a:srgbClr val="FFFF00"/>
                  </a:solidFill>
                  <a:latin typeface="Comic Sans MS" pitchFamily="66" charset="0"/>
                </a:rPr>
                <a:t>plaza</a:t>
              </a:r>
              <a:r>
                <a:rPr lang="pt-BR" sz="4000" b="1" dirty="0" smtClean="0">
                  <a:solidFill>
                    <a:srgbClr val="FFFF00"/>
                  </a:solidFill>
                  <a:latin typeface="Comic Sans MS" pitchFamily="66" charset="0"/>
                </a:rPr>
                <a:t> central</a:t>
              </a:r>
              <a:endParaRPr lang="pt-BR" sz="4000" b="1" dirty="0">
                <a:solidFill>
                  <a:srgbClr val="FFFF00"/>
                </a:solidFill>
                <a:latin typeface="Comic Sans MS" pitchFamily="66" charset="0"/>
              </a:endParaRPr>
            </a:p>
          </p:txBody>
        </p:sp>
      </p:grpSp>
      <p:sp>
        <p:nvSpPr>
          <p:cNvPr id="12" name="11 Rectángulo"/>
          <p:cNvSpPr/>
          <p:nvPr/>
        </p:nvSpPr>
        <p:spPr>
          <a:xfrm>
            <a:off x="4355976" y="6021296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pt-BR" sz="1200" dirty="0" smtClean="0">
                <a:solidFill>
                  <a:srgbClr val="00FF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endParaRPr lang="pt-BR" sz="1200" dirty="0" smtClean="0">
              <a:solidFill>
                <a:srgbClr val="00FF00"/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PICT002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75658" y="1484784"/>
            <a:ext cx="6840760" cy="489654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3491" name="Text Box 3"/>
          <p:cNvSpPr txBox="1">
            <a:spLocks noChangeArrowheads="1"/>
          </p:cNvSpPr>
          <p:nvPr/>
        </p:nvSpPr>
        <p:spPr bwMode="auto">
          <a:xfrm>
            <a:off x="0" y="8"/>
            <a:ext cx="91440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3600" b="1" dirty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“Para que </a:t>
            </a:r>
            <a:r>
              <a:rPr lang="es-ES" sz="36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todas y todos </a:t>
            </a:r>
            <a:r>
              <a:rPr lang="es-ES" sz="3600" b="1" dirty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tengan vida </a:t>
            </a:r>
          </a:p>
          <a:p>
            <a:pPr algn="ctr"/>
            <a:r>
              <a:rPr lang="es-ES" sz="3600" b="1" dirty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y la tengan en abundancia” </a:t>
            </a:r>
            <a:r>
              <a:rPr lang="es-ES" sz="1400" b="1" dirty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(cf. </a:t>
            </a:r>
            <a:r>
              <a:rPr lang="es-ES" sz="1400" b="1" dirty="0" err="1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Jn</a:t>
            </a:r>
            <a:r>
              <a:rPr lang="es-ES" sz="1400" b="1" dirty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 10,10)</a:t>
            </a:r>
          </a:p>
        </p:txBody>
      </p:sp>
      <p:sp>
        <p:nvSpPr>
          <p:cNvPr id="63492" name="Text Box 4"/>
          <p:cNvSpPr txBox="1">
            <a:spLocks noChangeArrowheads="1"/>
          </p:cNvSpPr>
          <p:nvPr/>
        </p:nvSpPr>
        <p:spPr bwMode="auto">
          <a:xfrm rot="-5398025">
            <a:off x="-2394809" y="3682301"/>
            <a:ext cx="564356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4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Juntos </a:t>
            </a:r>
            <a:r>
              <a:rPr lang="pt-BR" sz="4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en</a:t>
            </a:r>
            <a:r>
              <a:rPr lang="pt-BR" sz="4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4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la</a:t>
            </a:r>
            <a:r>
              <a:rPr lang="pt-BR" sz="4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4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misión</a:t>
            </a:r>
            <a:r>
              <a:rPr lang="pt-BR" sz="4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...</a:t>
            </a:r>
          </a:p>
        </p:txBody>
      </p:sp>
      <p:pic>
        <p:nvPicPr>
          <p:cNvPr id="24985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553236"/>
            <a:ext cx="2160240" cy="1116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12013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3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/>
      <p:bldP spid="6349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 descr="http://altrimondinews.it/wp-content/uploads/2015/06/Laudato_si_papa_francesc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5" y="-1"/>
            <a:ext cx="8676458" cy="6946113"/>
          </a:xfrm>
          <a:prstGeom prst="rect">
            <a:avLst/>
          </a:prstGeom>
          <a:noFill/>
        </p:spPr>
      </p:pic>
      <p:sp>
        <p:nvSpPr>
          <p:cNvPr id="5" name="4 CuadroTexto"/>
          <p:cNvSpPr txBox="1"/>
          <p:nvPr/>
        </p:nvSpPr>
        <p:spPr>
          <a:xfrm rot="16200000">
            <a:off x="-983938" y="2360213"/>
            <a:ext cx="28083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4400" dirty="0" err="1" smtClean="0">
                <a:solidFill>
                  <a:srgbClr val="00FF00"/>
                </a:solidFill>
              </a:rPr>
              <a:t>Laudato</a:t>
            </a:r>
            <a:r>
              <a:rPr lang="es-ES" sz="4400" dirty="0" smtClean="0">
                <a:solidFill>
                  <a:srgbClr val="00FF00"/>
                </a:solidFill>
              </a:rPr>
              <a:t> Si </a:t>
            </a:r>
            <a:endParaRPr lang="es-ES" sz="4400" dirty="0">
              <a:solidFill>
                <a:srgbClr val="00FF00"/>
              </a:solidFill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0" y="18864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7200" b="1" i="1" dirty="0" smtClean="0">
                <a:solidFill>
                  <a:srgbClr val="00FF00"/>
                </a:solidFill>
              </a:rPr>
              <a:t>“Todo está conectado” </a:t>
            </a:r>
          </a:p>
          <a:p>
            <a:pPr algn="r"/>
            <a:r>
              <a:rPr lang="pt-BR" sz="2400" b="1" i="1" dirty="0" smtClean="0">
                <a:solidFill>
                  <a:srgbClr val="FFFF00"/>
                </a:solidFill>
              </a:rPr>
              <a:t>(LS: 16, 42, 91, 117, 138, 240 etc.)</a:t>
            </a:r>
          </a:p>
        </p:txBody>
      </p:sp>
      <p:sp>
        <p:nvSpPr>
          <p:cNvPr id="7" name="6 Rectángulo"/>
          <p:cNvSpPr/>
          <p:nvPr/>
        </p:nvSpPr>
        <p:spPr>
          <a:xfrm>
            <a:off x="0" y="4941172"/>
            <a:ext cx="4572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dirty="0" smtClean="0">
                <a:solidFill>
                  <a:srgbClr val="FFFF00"/>
                </a:solidFill>
              </a:rPr>
              <a:t>“La convicción de que todo está </a:t>
            </a:r>
            <a:r>
              <a:rPr lang="es-ES" sz="2800" dirty="0" err="1" smtClean="0">
                <a:solidFill>
                  <a:srgbClr val="FFFF00"/>
                </a:solidFill>
              </a:rPr>
              <a:t>estrechamentre</a:t>
            </a:r>
            <a:r>
              <a:rPr lang="es-ES" sz="2800" dirty="0" smtClean="0">
                <a:solidFill>
                  <a:srgbClr val="FFFF00"/>
                </a:solidFill>
              </a:rPr>
              <a:t> </a:t>
            </a:r>
            <a:r>
              <a:rPr lang="es-ES" sz="2800" dirty="0" err="1" smtClean="0">
                <a:solidFill>
                  <a:srgbClr val="FFFF00"/>
                </a:solidFill>
              </a:rPr>
              <a:t>interligado</a:t>
            </a:r>
            <a:r>
              <a:rPr lang="es-ES" sz="2800" dirty="0" smtClean="0">
                <a:solidFill>
                  <a:srgbClr val="FFFF00"/>
                </a:solidFill>
              </a:rPr>
              <a:t> en el mundo</a:t>
            </a:r>
          </a:p>
          <a:p>
            <a:r>
              <a:rPr lang="pt-BR" sz="2800" dirty="0" smtClean="0">
                <a:solidFill>
                  <a:srgbClr val="FFFF00"/>
                </a:solidFill>
              </a:rPr>
              <a:t> </a:t>
            </a:r>
            <a:r>
              <a:rPr lang="es-ES" sz="2800" dirty="0" smtClean="0">
                <a:solidFill>
                  <a:srgbClr val="FFFF00"/>
                </a:solidFill>
              </a:rPr>
              <a:t>” (LS, 16) </a:t>
            </a:r>
          </a:p>
        </p:txBody>
      </p:sp>
      <p:sp>
        <p:nvSpPr>
          <p:cNvPr id="6" name="5 Rectángulo"/>
          <p:cNvSpPr/>
          <p:nvPr/>
        </p:nvSpPr>
        <p:spPr>
          <a:xfrm>
            <a:off x="1187625" y="2692085"/>
            <a:ext cx="48965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 smtClean="0">
                <a:solidFill>
                  <a:srgbClr val="00FF00"/>
                </a:solidFill>
                <a:latin typeface="Comic Sans MS" pitchFamily="66" charset="0"/>
              </a:rPr>
              <a:t>Vision e </a:t>
            </a:r>
            <a:r>
              <a:rPr lang="pt-BR" sz="2400" b="1" dirty="0" err="1" smtClean="0">
                <a:solidFill>
                  <a:srgbClr val="00FF00"/>
                </a:solidFill>
                <a:latin typeface="Comic Sans MS" pitchFamily="66" charset="0"/>
              </a:rPr>
              <a:t>Mision</a:t>
            </a:r>
            <a:r>
              <a:rPr lang="pt-BR" sz="2400" b="1" dirty="0" smtClean="0">
                <a:solidFill>
                  <a:srgbClr val="00FF00"/>
                </a:solidFill>
                <a:latin typeface="Comic Sans MS" pitchFamily="66" charset="0"/>
              </a:rPr>
              <a:t> GEOPOLITICA</a:t>
            </a:r>
            <a:endParaRPr lang="es-ES" sz="2400" b="1" dirty="0" smtClean="0">
              <a:solidFill>
                <a:srgbClr val="00FF00"/>
              </a:solidFill>
            </a:endParaRPr>
          </a:p>
          <a:p>
            <a:r>
              <a:rPr lang="pt-BR" sz="2400" b="1" dirty="0" smtClean="0">
                <a:solidFill>
                  <a:srgbClr val="00FF00"/>
                </a:solidFill>
                <a:latin typeface="Comic Sans MS" pitchFamily="66" charset="0"/>
              </a:rPr>
              <a:t>Cuidado de </a:t>
            </a:r>
            <a:r>
              <a:rPr lang="pt-BR" sz="2400" b="1" dirty="0" err="1" smtClean="0">
                <a:solidFill>
                  <a:srgbClr val="00FF00"/>
                </a:solidFill>
                <a:latin typeface="Comic Sans MS" pitchFamily="66" charset="0"/>
              </a:rPr>
              <a:t>la</a:t>
            </a:r>
            <a:r>
              <a:rPr lang="pt-BR" sz="2400" b="1" dirty="0" smtClean="0">
                <a:solidFill>
                  <a:srgbClr val="00FF00"/>
                </a:solidFill>
                <a:latin typeface="Comic Sans MS" pitchFamily="66" charset="0"/>
              </a:rPr>
              <a:t> CASA COMUN</a:t>
            </a:r>
          </a:p>
          <a:p>
            <a:r>
              <a:rPr lang="pt-BR" sz="2400" b="1" dirty="0" smtClean="0">
                <a:solidFill>
                  <a:srgbClr val="00FF00"/>
                </a:solidFill>
                <a:latin typeface="Comic Sans MS" pitchFamily="66" charset="0"/>
              </a:rPr>
              <a:t>y </a:t>
            </a:r>
            <a:r>
              <a:rPr lang="pt-BR" sz="2400" b="1" dirty="0" err="1" smtClean="0">
                <a:solidFill>
                  <a:srgbClr val="00FF00"/>
                </a:solidFill>
                <a:latin typeface="Comic Sans MS" pitchFamily="66" charset="0"/>
              </a:rPr>
              <a:t>bsuqeda</a:t>
            </a:r>
            <a:r>
              <a:rPr lang="pt-BR" sz="2400" b="1" dirty="0" smtClean="0">
                <a:solidFill>
                  <a:srgbClr val="00FF00"/>
                </a:solidFill>
                <a:latin typeface="Comic Sans MS" pitchFamily="66" charset="0"/>
              </a:rPr>
              <a:t> </a:t>
            </a:r>
            <a:r>
              <a:rPr lang="pt-BR" sz="2400" b="1" dirty="0" err="1" smtClean="0">
                <a:solidFill>
                  <a:srgbClr val="00FF00"/>
                </a:solidFill>
                <a:latin typeface="Comic Sans MS" pitchFamily="66" charset="0"/>
              </a:rPr>
              <a:t>del</a:t>
            </a:r>
            <a:r>
              <a:rPr lang="pt-BR" sz="2400" b="1" dirty="0" smtClean="0">
                <a:solidFill>
                  <a:srgbClr val="00FF00"/>
                </a:solidFill>
                <a:latin typeface="Comic Sans MS" pitchFamily="66" charset="0"/>
              </a:rPr>
              <a:t> BIEN COMUN.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2003-11-27 Por do sol no rio solimões montagem 1"/>
          <p:cNvPicPr>
            <a:picLocks noChangeAspect="1" noChangeArrowheads="1"/>
          </p:cNvPicPr>
          <p:nvPr/>
        </p:nvPicPr>
        <p:blipFill>
          <a:blip r:embed="rId2" cstate="email">
            <a:lum bright="10000"/>
          </a:blip>
          <a:srcRect/>
          <a:stretch>
            <a:fillRect/>
          </a:stretch>
        </p:blipFill>
        <p:spPr bwMode="auto">
          <a:xfrm>
            <a:off x="0" y="-1588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Rectangle 4"/>
          <p:cNvSpPr>
            <a:spLocks noChangeArrowheads="1"/>
          </p:cNvSpPr>
          <p:nvPr/>
        </p:nvSpPr>
        <p:spPr bwMode="auto">
          <a:xfrm>
            <a:off x="5453136" y="3356992"/>
            <a:ext cx="2971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80000"/>
              </a:lnSpc>
              <a:spcBef>
                <a:spcPct val="20000"/>
              </a:spcBef>
            </a:pPr>
            <a:r>
              <a:rPr lang="pt-BR" sz="6600" i="1" dirty="0" err="1" smtClean="0">
                <a:solidFill>
                  <a:srgbClr val="00FFFF"/>
                </a:solidFill>
                <a:latin typeface="Comic Sans MS" pitchFamily="66" charset="0"/>
              </a:rPr>
              <a:t>Mision</a:t>
            </a:r>
            <a:r>
              <a:rPr lang="pt-BR" sz="6600" i="1" dirty="0" smtClean="0">
                <a:solidFill>
                  <a:srgbClr val="00FFFF"/>
                </a:solidFill>
                <a:latin typeface="Comic Sans MS" pitchFamily="66" charset="0"/>
              </a:rPr>
              <a:t> </a:t>
            </a:r>
            <a:r>
              <a:rPr lang="pt-BR" sz="2400" b="1" i="1" dirty="0" smtClean="0">
                <a:solidFill>
                  <a:srgbClr val="00FFFF"/>
                </a:solidFill>
                <a:latin typeface="Comic Sans MS" pitchFamily="66" charset="0"/>
              </a:rPr>
              <a:t>con...</a:t>
            </a:r>
            <a:endParaRPr lang="pt-BR" sz="2400" b="1" i="1" dirty="0">
              <a:solidFill>
                <a:srgbClr val="00FFFF"/>
              </a:solidFill>
              <a:latin typeface="Comic Sans MS" pitchFamily="66" charset="0"/>
            </a:endParaRPr>
          </a:p>
        </p:txBody>
      </p:sp>
      <p:sp>
        <p:nvSpPr>
          <p:cNvPr id="31" name="Rectangle 4"/>
          <p:cNvSpPr>
            <a:spLocks noChangeArrowheads="1"/>
          </p:cNvSpPr>
          <p:nvPr/>
        </p:nvSpPr>
        <p:spPr bwMode="auto">
          <a:xfrm>
            <a:off x="395538" y="5275176"/>
            <a:ext cx="4896544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t-BR" sz="6600" i="1" dirty="0" err="1" smtClean="0">
                <a:solidFill>
                  <a:srgbClr val="FFFF00"/>
                </a:solidFill>
                <a:latin typeface="Comic Sans MS" pitchFamily="66" charset="0"/>
              </a:rPr>
              <a:t>Cuerpo</a:t>
            </a:r>
            <a:r>
              <a:rPr lang="pt-BR" sz="5400" i="1" dirty="0">
                <a:solidFill>
                  <a:srgbClr val="FFFF00"/>
                </a:solidFill>
                <a:latin typeface="Comic Sans MS" pitchFamily="66" charset="0"/>
              </a:rPr>
              <a:t/>
            </a:r>
            <a:br>
              <a:rPr lang="pt-BR" sz="5400" i="1" dirty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pt-BR" sz="2400" b="1" i="1" dirty="0" err="1" smtClean="0">
                <a:solidFill>
                  <a:srgbClr val="FFFF00"/>
                </a:solidFill>
                <a:latin typeface="Comic Sans MS" pitchFamily="66" charset="0"/>
              </a:rPr>
              <a:t>agil</a:t>
            </a:r>
            <a:r>
              <a:rPr lang="pt-BR" sz="2400" b="1" i="1" dirty="0" smtClean="0">
                <a:solidFill>
                  <a:srgbClr val="FFFF00"/>
                </a:solidFill>
                <a:latin typeface="Comic Sans MS" pitchFamily="66" charset="0"/>
              </a:rPr>
              <a:t> y </a:t>
            </a:r>
            <a:r>
              <a:rPr lang="pt-BR" sz="2400" b="1" i="1" dirty="0" err="1" smtClean="0">
                <a:solidFill>
                  <a:srgbClr val="FFFF00"/>
                </a:solidFill>
                <a:latin typeface="Comic Sans MS" pitchFamily="66" charset="0"/>
              </a:rPr>
              <a:t>liviano</a:t>
            </a:r>
            <a:r>
              <a:rPr lang="pt-BR" sz="2400" b="1" i="1" dirty="0" smtClean="0">
                <a:solidFill>
                  <a:srgbClr val="FFFF00"/>
                </a:solidFill>
                <a:latin typeface="Comic Sans MS" pitchFamily="66" charset="0"/>
              </a:rPr>
              <a:t> para </a:t>
            </a:r>
            <a:r>
              <a:rPr lang="pt-BR" sz="2400" b="1" i="1" dirty="0" err="1" smtClean="0">
                <a:solidFill>
                  <a:srgbClr val="FFFF00"/>
                </a:solidFill>
                <a:latin typeface="Comic Sans MS" pitchFamily="66" charset="0"/>
              </a:rPr>
              <a:t>la</a:t>
            </a:r>
            <a:r>
              <a:rPr lang="pt-BR" sz="2400" b="1" i="1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pt-BR" sz="2400" b="1" i="1" dirty="0" err="1" smtClean="0">
                <a:solidFill>
                  <a:srgbClr val="FFFF00"/>
                </a:solidFill>
                <a:latin typeface="Comic Sans MS" pitchFamily="66" charset="0"/>
              </a:rPr>
              <a:t>misión</a:t>
            </a:r>
            <a:r>
              <a:rPr lang="pt-BR" sz="2400" b="1" i="1" dirty="0" smtClean="0">
                <a:solidFill>
                  <a:srgbClr val="FFFF00"/>
                </a:solidFill>
                <a:latin typeface="Comic Sans MS" pitchFamily="66" charset="0"/>
              </a:rPr>
              <a:t>, </a:t>
            </a:r>
            <a:r>
              <a:rPr lang="pt-BR" sz="2400" b="1" i="1" dirty="0" err="1" smtClean="0">
                <a:solidFill>
                  <a:srgbClr val="FFFF00"/>
                </a:solidFill>
                <a:latin typeface="Comic Sans MS" pitchFamily="66" charset="0"/>
              </a:rPr>
              <a:t>sumando</a:t>
            </a:r>
            <a:r>
              <a:rPr lang="pt-BR" sz="2400" b="1" i="1" dirty="0" smtClean="0">
                <a:solidFill>
                  <a:srgbClr val="FFFF00"/>
                </a:solidFill>
                <a:latin typeface="Comic Sans MS" pitchFamily="66" charset="0"/>
              </a:rPr>
              <a:t>, articulando y </a:t>
            </a:r>
            <a:r>
              <a:rPr lang="pt-BR" sz="2400" b="1" i="1" dirty="0" err="1" smtClean="0">
                <a:solidFill>
                  <a:srgbClr val="FFFF00"/>
                </a:solidFill>
                <a:latin typeface="Comic Sans MS" pitchFamily="66" charset="0"/>
              </a:rPr>
              <a:t>en</a:t>
            </a:r>
            <a:r>
              <a:rPr lang="pt-BR" sz="2400" b="1" i="1" dirty="0" smtClean="0">
                <a:solidFill>
                  <a:srgbClr val="FFFF00"/>
                </a:solidFill>
                <a:latin typeface="Comic Sans MS" pitchFamily="66" charset="0"/>
              </a:rPr>
              <a:t> RED</a:t>
            </a:r>
            <a:endParaRPr lang="pt-BR" sz="2400" b="1" i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32" name="Arco 31"/>
          <p:cNvSpPr/>
          <p:nvPr/>
        </p:nvSpPr>
        <p:spPr>
          <a:xfrm rot="6802220">
            <a:off x="2833113" y="1755108"/>
            <a:ext cx="4148667" cy="4222557"/>
          </a:xfrm>
          <a:prstGeom prst="arc">
            <a:avLst>
              <a:gd name="adj1" fmla="val 15531464"/>
              <a:gd name="adj2" fmla="val 21131563"/>
            </a:avLst>
          </a:prstGeom>
          <a:ln w="57150">
            <a:solidFill>
              <a:srgbClr val="00FFFF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srgbClr val="00FFFF"/>
              </a:solidFill>
            </a:endParaRPr>
          </a:p>
        </p:txBody>
      </p:sp>
      <p:sp>
        <p:nvSpPr>
          <p:cNvPr id="33" name="Arco 32"/>
          <p:cNvSpPr/>
          <p:nvPr/>
        </p:nvSpPr>
        <p:spPr>
          <a:xfrm rot="16200000">
            <a:off x="1116126" y="1880832"/>
            <a:ext cx="4032449" cy="3528392"/>
          </a:xfrm>
          <a:prstGeom prst="arc">
            <a:avLst>
              <a:gd name="adj1" fmla="val 13400799"/>
              <a:gd name="adj2" fmla="val 20780845"/>
            </a:avLst>
          </a:prstGeom>
          <a:ln w="57150">
            <a:solidFill>
              <a:srgbClr val="FFFF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srgbClr val="00FFFF"/>
              </a:solidFill>
            </a:endParaRPr>
          </a:p>
        </p:txBody>
      </p:sp>
      <p:sp>
        <p:nvSpPr>
          <p:cNvPr id="34" name="Rectangle 4"/>
          <p:cNvSpPr>
            <a:spLocks noChangeArrowheads="1"/>
          </p:cNvSpPr>
          <p:nvPr/>
        </p:nvSpPr>
        <p:spPr bwMode="auto">
          <a:xfrm>
            <a:off x="2376264" y="1052736"/>
            <a:ext cx="3059832" cy="880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t-BR" sz="6600" i="1" dirty="0" smtClean="0">
                <a:solidFill>
                  <a:srgbClr val="0000FF"/>
                </a:solidFill>
                <a:latin typeface="Comic Sans MS" pitchFamily="66" charset="0"/>
              </a:rPr>
              <a:t>Vision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t-BR" sz="2400" b="1" i="1" dirty="0" smtClean="0">
                <a:solidFill>
                  <a:srgbClr val="0000FF"/>
                </a:solidFill>
                <a:latin typeface="Comic Sans MS" pitchFamily="66" charset="0"/>
              </a:rPr>
              <a:t>Desde “dentro”...</a:t>
            </a:r>
            <a:endParaRPr lang="pt-BR" sz="2400" b="1" i="1" dirty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4104" name="Rectangle 3"/>
          <p:cNvSpPr>
            <a:spLocks noChangeArrowheads="1"/>
          </p:cNvSpPr>
          <p:nvPr/>
        </p:nvSpPr>
        <p:spPr bwMode="auto">
          <a:xfrm>
            <a:off x="-107504" y="188640"/>
            <a:ext cx="9144000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t-BR" sz="4000" b="1" i="1" dirty="0" err="1" smtClean="0">
                <a:solidFill>
                  <a:srgbClr val="00FF00"/>
                </a:solidFill>
                <a:latin typeface="Comic Sans MS" pitchFamily="66" charset="0"/>
              </a:rPr>
              <a:t>Iglesia</a:t>
            </a:r>
            <a:r>
              <a:rPr lang="pt-BR" sz="4000" b="1" i="1" dirty="0" smtClean="0">
                <a:solidFill>
                  <a:srgbClr val="00FF00"/>
                </a:solidFill>
                <a:latin typeface="Comic Sans MS" pitchFamily="66" charset="0"/>
              </a:rPr>
              <a:t> </a:t>
            </a:r>
            <a:r>
              <a:rPr lang="pt-BR" sz="4000" b="1" i="1" dirty="0" err="1" smtClean="0">
                <a:solidFill>
                  <a:srgbClr val="00FF00"/>
                </a:solidFill>
                <a:latin typeface="Comic Sans MS" pitchFamily="66" charset="0"/>
              </a:rPr>
              <a:t>en</a:t>
            </a:r>
            <a:r>
              <a:rPr lang="pt-BR" sz="4000" b="1" i="1" dirty="0" smtClean="0">
                <a:solidFill>
                  <a:srgbClr val="00FF00"/>
                </a:solidFill>
                <a:latin typeface="Comic Sans MS" pitchFamily="66" charset="0"/>
              </a:rPr>
              <a:t> </a:t>
            </a:r>
            <a:r>
              <a:rPr lang="pt-BR" sz="4000" b="1" i="1" dirty="0" err="1" smtClean="0">
                <a:solidFill>
                  <a:srgbClr val="00FF00"/>
                </a:solidFill>
                <a:latin typeface="Comic Sans MS" pitchFamily="66" charset="0"/>
              </a:rPr>
              <a:t>la</a:t>
            </a:r>
            <a:r>
              <a:rPr lang="pt-BR" sz="4000" b="1" i="1" dirty="0" smtClean="0">
                <a:solidFill>
                  <a:srgbClr val="00FF00"/>
                </a:solidFill>
                <a:latin typeface="Comic Sans MS" pitchFamily="66" charset="0"/>
              </a:rPr>
              <a:t> AMAZONIA</a:t>
            </a:r>
            <a:endParaRPr lang="pt-BR" sz="4000" b="1" i="1" dirty="0">
              <a:solidFill>
                <a:srgbClr val="00FF00"/>
              </a:solidFill>
              <a:latin typeface="Comic Sans MS" pitchFamily="66" charset="0"/>
            </a:endParaRPr>
          </a:p>
        </p:txBody>
      </p:sp>
      <p:sp>
        <p:nvSpPr>
          <p:cNvPr id="37" name="Arco 36"/>
          <p:cNvSpPr/>
          <p:nvPr/>
        </p:nvSpPr>
        <p:spPr>
          <a:xfrm rot="1447335">
            <a:off x="4166700" y="1518569"/>
            <a:ext cx="3146764" cy="2409071"/>
          </a:xfrm>
          <a:prstGeom prst="arc">
            <a:avLst>
              <a:gd name="adj1" fmla="val 13592739"/>
              <a:gd name="adj2" fmla="val 21523864"/>
            </a:avLst>
          </a:prstGeom>
          <a:ln w="57150">
            <a:solidFill>
              <a:srgbClr val="0000FF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srgbClr val="00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b="1" dirty="0" smtClean="0">
                <a:solidFill>
                  <a:srgbClr val="92D050"/>
                </a:solidFill>
              </a:rPr>
              <a:t>REALIDAD AMAZONICA</a:t>
            </a:r>
            <a:endParaRPr lang="es-ES" b="1" dirty="0">
              <a:solidFill>
                <a:srgbClr val="92D050"/>
              </a:solidFill>
            </a:endParaRPr>
          </a:p>
        </p:txBody>
      </p:sp>
      <p:pic>
        <p:nvPicPr>
          <p:cNvPr id="4" name="Picture 1" descr="C:\Users\dell\Downloads\image (1)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484784"/>
            <a:ext cx="7344816" cy="4536504"/>
          </a:xfrm>
          <a:prstGeom prst="rect">
            <a:avLst/>
          </a:prstGeom>
          <a:solidFill>
            <a:srgbClr val="00B050"/>
          </a:solidFill>
        </p:spPr>
      </p:pic>
    </p:spTree>
    <p:extLst>
      <p:ext uri="{BB962C8B-B14F-4D97-AF65-F5344CB8AC3E}">
        <p14:creationId xmlns:p14="http://schemas.microsoft.com/office/powerpoint/2010/main" val="3372770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-34923" y="-66675"/>
            <a:ext cx="9178925" cy="6818313"/>
            <a:chOff x="0" y="0"/>
            <a:chExt cx="5782" cy="4295"/>
          </a:xfrm>
        </p:grpSpPr>
        <p:pic>
          <p:nvPicPr>
            <p:cNvPr id="10243" name="Picture 2" descr="mapa-mundi 3"/>
            <p:cNvPicPr>
              <a:picLocks noChangeAspect="1" noChangeArrowheads="1"/>
            </p:cNvPicPr>
            <p:nvPr/>
          </p:nvPicPr>
          <p:blipFill>
            <a:blip r:embed="rId3" cstate="print"/>
            <a:srcRect b="5893"/>
            <a:stretch>
              <a:fillRect/>
            </a:stretch>
          </p:blipFill>
          <p:spPr bwMode="auto">
            <a:xfrm>
              <a:off x="0" y="0"/>
              <a:ext cx="5760" cy="32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44" name="Text Box 3"/>
            <p:cNvSpPr txBox="1">
              <a:spLocks noChangeArrowheads="1"/>
            </p:cNvSpPr>
            <p:nvPr/>
          </p:nvSpPr>
          <p:spPr bwMode="auto">
            <a:xfrm>
              <a:off x="1030" y="663"/>
              <a:ext cx="2393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 sz="4400" b="1" dirty="0">
                  <a:solidFill>
                    <a:srgbClr val="FF0000"/>
                  </a:solidFill>
                  <a:latin typeface="Comic Sans MS" pitchFamily="66" charset="0"/>
                </a:rPr>
                <a:t> </a:t>
              </a:r>
              <a:r>
                <a:rPr lang="pt-BR" sz="4400" b="1" dirty="0" err="1" smtClean="0">
                  <a:solidFill>
                    <a:srgbClr val="FF0000"/>
                  </a:solidFill>
                  <a:latin typeface="Comic Sans MS" pitchFamily="66" charset="0"/>
                </a:rPr>
                <a:t>Amazonia</a:t>
              </a:r>
              <a:r>
                <a:rPr lang="pt-BR" sz="4400" b="1" dirty="0">
                  <a:solidFill>
                    <a:srgbClr val="FF0000"/>
                  </a:solidFill>
                  <a:latin typeface="Comic Sans MS" pitchFamily="66" charset="0"/>
                </a:rPr>
                <a:t>:</a:t>
              </a:r>
              <a:endParaRPr lang="pt-BR" sz="3400" b="1" dirty="0">
                <a:solidFill>
                  <a:srgbClr val="FF0000"/>
                </a:solidFill>
                <a:latin typeface="Comic Sans MS" pitchFamily="66" charset="0"/>
              </a:endParaRPr>
            </a:p>
          </p:txBody>
        </p:sp>
        <p:sp>
          <p:nvSpPr>
            <p:cNvPr id="10245" name="Text Box 4"/>
            <p:cNvSpPr txBox="1">
              <a:spLocks noChangeArrowheads="1"/>
            </p:cNvSpPr>
            <p:nvPr/>
          </p:nvSpPr>
          <p:spPr bwMode="auto">
            <a:xfrm>
              <a:off x="2472" y="1797"/>
              <a:ext cx="1452" cy="1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 sz="2800" b="1" dirty="0">
                  <a:solidFill>
                    <a:srgbClr val="FF0000"/>
                  </a:solidFill>
                  <a:latin typeface="Comic Sans MS" pitchFamily="66" charset="0"/>
                </a:rPr>
                <a:t>2</a:t>
              </a:r>
              <a:r>
                <a:rPr lang="pt-BR" sz="2800" b="1" baseline="30000" dirty="0">
                  <a:solidFill>
                    <a:srgbClr val="FF0000"/>
                  </a:solidFill>
                  <a:latin typeface="Comic Sans MS" pitchFamily="66" charset="0"/>
                </a:rPr>
                <a:t>a</a:t>
              </a:r>
              <a:r>
                <a:rPr lang="pt-BR" sz="2800" b="1" dirty="0">
                  <a:solidFill>
                    <a:srgbClr val="FF0000"/>
                  </a:solidFill>
                  <a:latin typeface="Comic Sans MS" pitchFamily="66" charset="0"/>
                </a:rPr>
                <a:t> </a:t>
              </a:r>
              <a:r>
                <a:rPr lang="pt-BR" sz="2800" b="1" dirty="0" err="1" smtClean="0">
                  <a:solidFill>
                    <a:srgbClr val="FF0000"/>
                  </a:solidFill>
                  <a:latin typeface="Comic Sans MS" pitchFamily="66" charset="0"/>
                </a:rPr>
                <a:t>Region</a:t>
              </a:r>
              <a:r>
                <a:rPr lang="pt-BR" sz="2800" b="1" dirty="0" smtClean="0">
                  <a:solidFill>
                    <a:srgbClr val="FF0000"/>
                  </a:solidFill>
                  <a:latin typeface="Comic Sans MS" pitchFamily="66" charset="0"/>
                </a:rPr>
                <a:t> </a:t>
              </a:r>
              <a:endParaRPr lang="pt-BR" sz="2800" b="1" dirty="0">
                <a:solidFill>
                  <a:srgbClr val="FF0000"/>
                </a:solidFill>
                <a:latin typeface="Comic Sans MS" pitchFamily="66" charset="0"/>
              </a:endParaRPr>
            </a:p>
            <a:p>
              <a:pPr algn="ctr"/>
              <a:r>
                <a:rPr lang="pt-BR" sz="2800" b="1" dirty="0">
                  <a:solidFill>
                    <a:srgbClr val="FF0000"/>
                  </a:solidFill>
                  <a:latin typeface="Comic Sans MS" pitchFamily="66" charset="0"/>
                </a:rPr>
                <a:t>Geopolítica</a:t>
              </a:r>
            </a:p>
            <a:p>
              <a:pPr algn="ctr"/>
              <a:r>
                <a:rPr lang="pt-BR" sz="2800" b="1" dirty="0">
                  <a:solidFill>
                    <a:srgbClr val="FF0000"/>
                  </a:solidFill>
                  <a:latin typeface="Comic Sans MS" pitchFamily="66" charset="0"/>
                </a:rPr>
                <a:t>Estratégica </a:t>
              </a:r>
              <a:r>
                <a:rPr lang="pt-BR" sz="2800" b="1" dirty="0" err="1" smtClean="0">
                  <a:solidFill>
                    <a:srgbClr val="FF0000"/>
                  </a:solidFill>
                  <a:latin typeface="Comic Sans MS" pitchFamily="66" charset="0"/>
                </a:rPr>
                <a:t>del</a:t>
              </a:r>
              <a:r>
                <a:rPr lang="pt-BR" sz="2800" b="1" dirty="0" smtClean="0">
                  <a:solidFill>
                    <a:srgbClr val="FF0000"/>
                  </a:solidFill>
                  <a:latin typeface="Comic Sans MS" pitchFamily="66" charset="0"/>
                </a:rPr>
                <a:t> </a:t>
              </a:r>
              <a:r>
                <a:rPr lang="pt-BR" sz="2800" b="1" dirty="0">
                  <a:solidFill>
                    <a:srgbClr val="FF0000"/>
                  </a:solidFill>
                  <a:latin typeface="Comic Sans MS" pitchFamily="66" charset="0"/>
                </a:rPr>
                <a:t>Mundo </a:t>
              </a:r>
            </a:p>
          </p:txBody>
        </p:sp>
        <p:sp>
          <p:nvSpPr>
            <p:cNvPr id="10246" name="Text Box 5"/>
            <p:cNvSpPr txBox="1">
              <a:spLocks noChangeArrowheads="1"/>
            </p:cNvSpPr>
            <p:nvPr/>
          </p:nvSpPr>
          <p:spPr bwMode="auto">
            <a:xfrm>
              <a:off x="1565" y="1616"/>
              <a:ext cx="433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pt-BR" sz="4000" b="1" smtClean="0">
                  <a:solidFill>
                    <a:srgbClr val="FF0000"/>
                  </a:solidFill>
                  <a:latin typeface="Comic Sans MS" pitchFamily="66" charset="0"/>
                </a:rPr>
                <a:t>2</a:t>
              </a:r>
              <a:r>
                <a:rPr lang="pt-BR" sz="4000" b="1" baseline="30000" smtClean="0">
                  <a:solidFill>
                    <a:srgbClr val="FF0000"/>
                  </a:solidFill>
                  <a:latin typeface="Comic Sans MS" pitchFamily="66" charset="0"/>
                </a:rPr>
                <a:t>a</a:t>
              </a:r>
              <a:endParaRPr lang="pt-BR" sz="4000" b="1" baseline="30000">
                <a:solidFill>
                  <a:srgbClr val="FF0000"/>
                </a:solidFill>
                <a:latin typeface="Comic Sans MS" pitchFamily="66" charset="0"/>
              </a:endParaRPr>
            </a:p>
          </p:txBody>
        </p:sp>
        <p:sp>
          <p:nvSpPr>
            <p:cNvPr id="10247" name="Text Box 6"/>
            <p:cNvSpPr txBox="1">
              <a:spLocks noChangeArrowheads="1"/>
            </p:cNvSpPr>
            <p:nvPr/>
          </p:nvSpPr>
          <p:spPr bwMode="auto">
            <a:xfrm>
              <a:off x="4649" y="618"/>
              <a:ext cx="433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>
                <a:buFont typeface="Wingdings" pitchFamily="2" charset="2"/>
                <a:buNone/>
              </a:pPr>
              <a:r>
                <a:rPr lang="pt-BR" sz="4000" b="1" smtClean="0">
                  <a:solidFill>
                    <a:srgbClr val="FF0000"/>
                  </a:solidFill>
                  <a:latin typeface="Comic Sans MS" pitchFamily="66" charset="0"/>
                </a:rPr>
                <a:t>1</a:t>
              </a:r>
              <a:r>
                <a:rPr lang="pt-BR" sz="4000" b="1" baseline="30000" smtClean="0">
                  <a:solidFill>
                    <a:srgbClr val="FF0000"/>
                  </a:solidFill>
                  <a:latin typeface="Comic Sans MS" pitchFamily="66" charset="0"/>
                </a:rPr>
                <a:t>a</a:t>
              </a:r>
              <a:endParaRPr lang="pt-BR" sz="4000" b="1" baseline="30000">
                <a:solidFill>
                  <a:srgbClr val="FF0000"/>
                </a:solidFill>
                <a:latin typeface="Comic Sans MS" pitchFamily="66" charset="0"/>
              </a:endParaRPr>
            </a:p>
          </p:txBody>
        </p:sp>
        <p:sp>
          <p:nvSpPr>
            <p:cNvPr id="10248" name="Oval 7"/>
            <p:cNvSpPr>
              <a:spLocks noChangeArrowheads="1"/>
            </p:cNvSpPr>
            <p:nvPr/>
          </p:nvSpPr>
          <p:spPr bwMode="auto">
            <a:xfrm>
              <a:off x="1306" y="1528"/>
              <a:ext cx="998" cy="68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t-BR" sz="2000">
                <a:solidFill>
                  <a:srgbClr val="FF0000"/>
                </a:solidFill>
                <a:latin typeface="Comic Sans MS" pitchFamily="66" charset="0"/>
              </a:endParaRPr>
            </a:p>
          </p:txBody>
        </p:sp>
        <p:sp>
          <p:nvSpPr>
            <p:cNvPr id="10249" name="Oval 8"/>
            <p:cNvSpPr>
              <a:spLocks noChangeArrowheads="1"/>
            </p:cNvSpPr>
            <p:nvPr/>
          </p:nvSpPr>
          <p:spPr bwMode="auto">
            <a:xfrm>
              <a:off x="4468" y="437"/>
              <a:ext cx="725" cy="725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t-BR" sz="2000">
                <a:solidFill>
                  <a:srgbClr val="FF0000"/>
                </a:solidFill>
                <a:latin typeface="Comic Sans MS" pitchFamily="66" charset="0"/>
              </a:endParaRPr>
            </a:p>
          </p:txBody>
        </p:sp>
        <p:sp>
          <p:nvSpPr>
            <p:cNvPr id="10250" name="Rectangle 9"/>
            <p:cNvSpPr>
              <a:spLocks noChangeArrowheads="1"/>
            </p:cNvSpPr>
            <p:nvPr/>
          </p:nvSpPr>
          <p:spPr bwMode="auto">
            <a:xfrm>
              <a:off x="22" y="3306"/>
              <a:ext cx="5760" cy="9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 sz="2400" dirty="0" smtClean="0">
                  <a:solidFill>
                    <a:srgbClr val="FFFF00"/>
                  </a:solidFill>
                  <a:latin typeface="Comic Sans MS" pitchFamily="66" charset="0"/>
                </a:rPr>
                <a:t>La </a:t>
              </a:r>
              <a:r>
                <a:rPr lang="pt-BR" sz="2400" dirty="0" err="1" smtClean="0">
                  <a:solidFill>
                    <a:srgbClr val="FFFF00"/>
                  </a:solidFill>
                  <a:latin typeface="Comic Sans MS" pitchFamily="66" charset="0"/>
                </a:rPr>
                <a:t>boidiversidad</a:t>
              </a:r>
              <a:r>
                <a:rPr lang="pt-BR" sz="2400" dirty="0" smtClean="0">
                  <a:solidFill>
                    <a:srgbClr val="FFFF00"/>
                  </a:solidFill>
                  <a:latin typeface="Comic Sans MS" pitchFamily="66" charset="0"/>
                </a:rPr>
                <a:t>, agua </a:t>
              </a:r>
              <a:r>
                <a:rPr lang="pt-BR" sz="2400" dirty="0" err="1" smtClean="0">
                  <a:solidFill>
                    <a:srgbClr val="FFFF00"/>
                  </a:solidFill>
                  <a:latin typeface="Comic Sans MS" pitchFamily="66" charset="0"/>
                </a:rPr>
                <a:t>dulce</a:t>
              </a:r>
              <a:r>
                <a:rPr lang="pt-BR" sz="2400" dirty="0" smtClean="0">
                  <a:solidFill>
                    <a:srgbClr val="FFFF00"/>
                  </a:solidFill>
                  <a:latin typeface="Comic Sans MS" pitchFamily="66" charset="0"/>
                </a:rPr>
                <a:t>, </a:t>
              </a:r>
              <a:r>
                <a:rPr lang="pt-BR" sz="2400" dirty="0" err="1" smtClean="0">
                  <a:solidFill>
                    <a:srgbClr val="FFFF00"/>
                  </a:solidFill>
                  <a:latin typeface="Comic Sans MS" pitchFamily="66" charset="0"/>
                </a:rPr>
                <a:t>principos</a:t>
              </a:r>
              <a:r>
                <a:rPr lang="pt-BR" sz="2400" dirty="0" smtClean="0">
                  <a:solidFill>
                    <a:srgbClr val="FFFF00"/>
                  </a:solidFill>
                  <a:latin typeface="Comic Sans MS" pitchFamily="66" charset="0"/>
                </a:rPr>
                <a:t> </a:t>
              </a:r>
              <a:r>
                <a:rPr lang="pt-BR" sz="2400" dirty="0" err="1" smtClean="0">
                  <a:solidFill>
                    <a:srgbClr val="FFFF00"/>
                  </a:solidFill>
                  <a:latin typeface="Comic Sans MS" pitchFamily="66" charset="0"/>
                </a:rPr>
                <a:t>activos</a:t>
              </a:r>
              <a:r>
                <a:rPr lang="pt-BR" sz="2400" dirty="0" smtClean="0">
                  <a:solidFill>
                    <a:srgbClr val="FFFF00"/>
                  </a:solidFill>
                  <a:latin typeface="Comic Sans MS" pitchFamily="66" charset="0"/>
                </a:rPr>
                <a:t>, </a:t>
              </a:r>
              <a:r>
                <a:rPr lang="pt-BR" sz="2400" dirty="0" err="1" smtClean="0">
                  <a:solidFill>
                    <a:srgbClr val="FFFF00"/>
                  </a:solidFill>
                  <a:latin typeface="Comic Sans MS" pitchFamily="66" charset="0"/>
                </a:rPr>
                <a:t>ingenieria</a:t>
              </a:r>
              <a:r>
                <a:rPr lang="pt-BR" sz="2400" dirty="0" smtClean="0">
                  <a:solidFill>
                    <a:srgbClr val="FFFF00"/>
                  </a:solidFill>
                  <a:latin typeface="Comic Sans MS" pitchFamily="66" charset="0"/>
                </a:rPr>
                <a:t> </a:t>
              </a:r>
              <a:r>
                <a:rPr lang="pt-BR" sz="2400" dirty="0" err="1" smtClean="0">
                  <a:solidFill>
                    <a:srgbClr val="FFFF00"/>
                  </a:solidFill>
                  <a:latin typeface="Comic Sans MS" pitchFamily="66" charset="0"/>
                </a:rPr>
                <a:t>genetica</a:t>
              </a:r>
              <a:r>
                <a:rPr lang="pt-BR" sz="2400" dirty="0" smtClean="0">
                  <a:solidFill>
                    <a:srgbClr val="FFFF00"/>
                  </a:solidFill>
                  <a:latin typeface="Comic Sans MS" pitchFamily="66" charset="0"/>
                </a:rPr>
                <a:t>, </a:t>
              </a:r>
              <a:r>
                <a:rPr lang="pt-BR" sz="2400" dirty="0" err="1" smtClean="0">
                  <a:solidFill>
                    <a:srgbClr val="FFFF00"/>
                  </a:solidFill>
                  <a:latin typeface="Comic Sans MS" pitchFamily="66" charset="0"/>
                </a:rPr>
                <a:t>minerales</a:t>
              </a:r>
              <a:r>
                <a:rPr lang="pt-BR" sz="2400" dirty="0" smtClean="0">
                  <a:solidFill>
                    <a:srgbClr val="FFFF00"/>
                  </a:solidFill>
                  <a:latin typeface="Comic Sans MS" pitchFamily="66" charset="0"/>
                </a:rPr>
                <a:t>, recursos </a:t>
              </a:r>
              <a:r>
                <a:rPr lang="pt-BR" sz="2400" dirty="0" err="1" smtClean="0">
                  <a:solidFill>
                    <a:srgbClr val="FFFF00"/>
                  </a:solidFill>
                  <a:latin typeface="Comic Sans MS" pitchFamily="66" charset="0"/>
                </a:rPr>
                <a:t>energeticos</a:t>
              </a:r>
              <a:r>
                <a:rPr lang="pt-BR" sz="2400" dirty="0" smtClean="0">
                  <a:solidFill>
                    <a:srgbClr val="FFFF00"/>
                  </a:solidFill>
                  <a:latin typeface="Comic Sans MS" pitchFamily="66" charset="0"/>
                </a:rPr>
                <a:t> y </a:t>
              </a:r>
              <a:r>
                <a:rPr lang="pt-BR" sz="2400" dirty="0" err="1" smtClean="0">
                  <a:solidFill>
                    <a:srgbClr val="FFFF00"/>
                  </a:solidFill>
                  <a:latin typeface="Comic Sans MS" pitchFamily="66" charset="0"/>
                </a:rPr>
                <a:t>estrategicos</a:t>
              </a:r>
              <a:r>
                <a:rPr lang="pt-BR" sz="2400" dirty="0" smtClean="0">
                  <a:solidFill>
                    <a:srgbClr val="FFFF00"/>
                  </a:solidFill>
                  <a:latin typeface="Comic Sans MS" pitchFamily="66" charset="0"/>
                </a:rPr>
                <a:t> </a:t>
              </a:r>
              <a:r>
                <a:rPr lang="pt-BR" sz="2400" dirty="0" err="1" smtClean="0">
                  <a:solidFill>
                    <a:srgbClr val="FFFF00"/>
                  </a:solidFill>
                  <a:latin typeface="Comic Sans MS" pitchFamily="66" charset="0"/>
                </a:rPr>
                <a:t>son</a:t>
              </a:r>
              <a:r>
                <a:rPr lang="pt-BR" sz="2400" dirty="0" smtClean="0">
                  <a:solidFill>
                    <a:srgbClr val="FFFF00"/>
                  </a:solidFill>
                  <a:latin typeface="Comic Sans MS" pitchFamily="66" charset="0"/>
                </a:rPr>
                <a:t> DISPUTADOS por </a:t>
              </a:r>
              <a:r>
                <a:rPr lang="pt-BR" sz="2400" dirty="0" err="1" smtClean="0">
                  <a:solidFill>
                    <a:srgbClr val="FFFF00"/>
                  </a:solidFill>
                  <a:latin typeface="Comic Sans MS" pitchFamily="66" charset="0"/>
                </a:rPr>
                <a:t>las</a:t>
              </a:r>
              <a:r>
                <a:rPr lang="pt-BR" sz="2400" dirty="0" smtClean="0">
                  <a:solidFill>
                    <a:srgbClr val="FFFF00"/>
                  </a:solidFill>
                  <a:latin typeface="Comic Sans MS" pitchFamily="66" charset="0"/>
                </a:rPr>
                <a:t> grandes empresas y potencias </a:t>
              </a:r>
              <a:r>
                <a:rPr lang="pt-BR" sz="2400" dirty="0" err="1" smtClean="0">
                  <a:solidFill>
                    <a:srgbClr val="FFFF00"/>
                  </a:solidFill>
                  <a:latin typeface="Comic Sans MS" pitchFamily="66" charset="0"/>
                </a:rPr>
                <a:t>mundiales</a:t>
              </a:r>
              <a:r>
                <a:rPr lang="pt-BR" sz="2400" dirty="0" smtClean="0">
                  <a:solidFill>
                    <a:srgbClr val="FFFF00"/>
                  </a:solidFill>
                  <a:latin typeface="Comic Sans MS" pitchFamily="66" charset="0"/>
                </a:rPr>
                <a:t>, </a:t>
              </a:r>
              <a:r>
                <a:rPr lang="pt-BR" sz="2400" dirty="0" err="1" smtClean="0">
                  <a:solidFill>
                    <a:srgbClr val="FFFF00"/>
                  </a:solidFill>
                  <a:latin typeface="Comic Sans MS" pitchFamily="66" charset="0"/>
                </a:rPr>
                <a:t>sin</a:t>
              </a:r>
              <a:r>
                <a:rPr lang="pt-BR" sz="2400" dirty="0" smtClean="0">
                  <a:solidFill>
                    <a:srgbClr val="FFFF00"/>
                  </a:solidFill>
                  <a:latin typeface="Comic Sans MS" pitchFamily="66" charset="0"/>
                </a:rPr>
                <a:t> </a:t>
              </a:r>
              <a:r>
                <a:rPr lang="pt-BR" sz="2400" dirty="0" err="1" smtClean="0">
                  <a:solidFill>
                    <a:srgbClr val="FFFF00"/>
                  </a:solidFill>
                  <a:latin typeface="Comic Sans MS" pitchFamily="66" charset="0"/>
                </a:rPr>
                <a:t>tener</a:t>
              </a:r>
              <a:r>
                <a:rPr lang="pt-BR" sz="2400" dirty="0" smtClean="0">
                  <a:solidFill>
                    <a:srgbClr val="FFFF00"/>
                  </a:solidFill>
                  <a:latin typeface="Comic Sans MS" pitchFamily="66" charset="0"/>
                </a:rPr>
                <a:t> em </a:t>
              </a:r>
              <a:r>
                <a:rPr lang="pt-BR" sz="2400" dirty="0" err="1" smtClean="0">
                  <a:solidFill>
                    <a:srgbClr val="FFFF00"/>
                  </a:solidFill>
                  <a:latin typeface="Comic Sans MS" pitchFamily="66" charset="0"/>
                </a:rPr>
                <a:t>cuenta</a:t>
              </a:r>
              <a:r>
                <a:rPr lang="pt-BR" sz="2400" dirty="0" smtClean="0">
                  <a:solidFill>
                    <a:srgbClr val="FFFF00"/>
                  </a:solidFill>
                  <a:latin typeface="Comic Sans MS" pitchFamily="66" charset="0"/>
                </a:rPr>
                <a:t> </a:t>
              </a:r>
              <a:r>
                <a:rPr lang="pt-BR" sz="2400" dirty="0" err="1" smtClean="0">
                  <a:solidFill>
                    <a:srgbClr val="FFFF00"/>
                  </a:solidFill>
                  <a:latin typeface="Comic Sans MS" pitchFamily="66" charset="0"/>
                </a:rPr>
                <a:t>los</a:t>
              </a:r>
              <a:r>
                <a:rPr lang="pt-BR" sz="2400" dirty="0" smtClean="0">
                  <a:solidFill>
                    <a:srgbClr val="FFFF00"/>
                  </a:solidFill>
                  <a:latin typeface="Comic Sans MS" pitchFamily="66" charset="0"/>
                </a:rPr>
                <a:t> </a:t>
              </a:r>
              <a:r>
                <a:rPr lang="pt-BR" sz="2400" dirty="0" err="1" smtClean="0">
                  <a:solidFill>
                    <a:srgbClr val="FFFF00"/>
                  </a:solidFill>
                  <a:latin typeface="Comic Sans MS" pitchFamily="66" charset="0"/>
                </a:rPr>
                <a:t>pueblos</a:t>
              </a:r>
              <a:r>
                <a:rPr lang="pt-BR" sz="2400" dirty="0" smtClean="0">
                  <a:solidFill>
                    <a:srgbClr val="FFFF00"/>
                  </a:solidFill>
                  <a:latin typeface="Comic Sans MS" pitchFamily="66" charset="0"/>
                </a:rPr>
                <a:t> de </a:t>
              </a:r>
              <a:r>
                <a:rPr lang="pt-BR" sz="2400" dirty="0" err="1" smtClean="0">
                  <a:solidFill>
                    <a:srgbClr val="FFFF00"/>
                  </a:solidFill>
                  <a:latin typeface="Comic Sans MS" pitchFamily="66" charset="0"/>
                </a:rPr>
                <a:t>la</a:t>
              </a:r>
              <a:r>
                <a:rPr lang="pt-BR" sz="2400" dirty="0" smtClean="0">
                  <a:solidFill>
                    <a:srgbClr val="FFFF00"/>
                  </a:solidFill>
                  <a:latin typeface="Comic Sans MS" pitchFamily="66" charset="0"/>
                </a:rPr>
                <a:t> </a:t>
              </a:r>
              <a:r>
                <a:rPr lang="pt-BR" sz="2400" dirty="0" err="1" smtClean="0">
                  <a:solidFill>
                    <a:srgbClr val="FFFF00"/>
                  </a:solidFill>
                  <a:latin typeface="Comic Sans MS" pitchFamily="66" charset="0"/>
                </a:rPr>
                <a:t>región</a:t>
              </a:r>
              <a:r>
                <a:rPr lang="pt-BR" sz="2400" dirty="0" smtClean="0">
                  <a:solidFill>
                    <a:srgbClr val="FFFF00"/>
                  </a:solidFill>
                  <a:latin typeface="Comic Sans MS" pitchFamily="66" charset="0"/>
                </a:rPr>
                <a:t>. </a:t>
              </a:r>
              <a:endParaRPr lang="pt-BR" sz="2400" dirty="0">
                <a:solidFill>
                  <a:srgbClr val="FFFF00"/>
                </a:solidFill>
                <a:latin typeface="Comic Sans MS" pitchFamily="66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Amazonia em L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43417" y="0"/>
            <a:ext cx="47005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4930779" y="1052513"/>
            <a:ext cx="309721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3200" dirty="0" smtClean="0">
                <a:solidFill>
                  <a:srgbClr val="FFFF00"/>
                </a:solidFill>
                <a:latin typeface="Comic Sans MS" pitchFamily="66" charset="0"/>
              </a:rPr>
              <a:t>43% de</a:t>
            </a:r>
          </a:p>
          <a:p>
            <a:pPr algn="ctr"/>
            <a:r>
              <a:rPr lang="pt-BR" sz="3200" dirty="0" smtClean="0">
                <a:solidFill>
                  <a:srgbClr val="FFFF00"/>
                </a:solidFill>
                <a:latin typeface="Comic Sans MS" pitchFamily="66" charset="0"/>
              </a:rPr>
              <a:t>América </a:t>
            </a:r>
            <a:r>
              <a:rPr lang="pt-BR" sz="3200" dirty="0" err="1" smtClean="0">
                <a:solidFill>
                  <a:srgbClr val="FFFF00"/>
                </a:solidFill>
                <a:latin typeface="Comic Sans MS" pitchFamily="66" charset="0"/>
              </a:rPr>
              <a:t>del</a:t>
            </a:r>
            <a:r>
              <a:rPr lang="pt-BR" sz="3200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pt-BR" sz="3200" dirty="0" err="1" smtClean="0">
                <a:solidFill>
                  <a:srgbClr val="FFFF00"/>
                </a:solidFill>
                <a:latin typeface="Comic Sans MS" pitchFamily="66" charset="0"/>
              </a:rPr>
              <a:t>Sur</a:t>
            </a:r>
            <a:endParaRPr lang="pt-BR" sz="32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3316" name="Oval 4"/>
          <p:cNvSpPr>
            <a:spLocks noChangeArrowheads="1"/>
          </p:cNvSpPr>
          <p:nvPr/>
        </p:nvSpPr>
        <p:spPr bwMode="auto">
          <a:xfrm>
            <a:off x="4787900" y="404813"/>
            <a:ext cx="3313113" cy="2519362"/>
          </a:xfrm>
          <a:prstGeom prst="ellipse">
            <a:avLst/>
          </a:prstGeom>
          <a:noFill/>
          <a:ln w="50800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sz="20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3317" name="Text Box 15"/>
          <p:cNvSpPr txBox="1">
            <a:spLocks noChangeArrowheads="1"/>
          </p:cNvSpPr>
          <p:nvPr/>
        </p:nvSpPr>
        <p:spPr bwMode="auto">
          <a:xfrm>
            <a:off x="0" y="260350"/>
            <a:ext cx="4419600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/>
            <a:r>
              <a:rPr lang="pt-BR" sz="6600" b="1" dirty="0" err="1" smtClean="0">
                <a:solidFill>
                  <a:srgbClr val="00FF00"/>
                </a:solidFill>
                <a:latin typeface="Comic Sans MS" pitchFamily="66" charset="0"/>
              </a:rPr>
              <a:t>Amazonia</a:t>
            </a:r>
            <a:r>
              <a:rPr lang="pt-BR" sz="6600" b="1" dirty="0" smtClean="0">
                <a:solidFill>
                  <a:srgbClr val="00FF00"/>
                </a:solidFill>
                <a:latin typeface="Comic Sans MS" pitchFamily="66" charset="0"/>
              </a:rPr>
              <a:t>:</a:t>
            </a:r>
          </a:p>
          <a:p>
            <a:pPr marL="342900" indent="-342900" algn="ctr"/>
            <a:endParaRPr lang="pt-BR" sz="3200" b="1" dirty="0" smtClean="0">
              <a:solidFill>
                <a:srgbClr val="00FF00"/>
              </a:solidFill>
              <a:latin typeface="Comic Sans MS" pitchFamily="66" charset="0"/>
            </a:endParaRPr>
          </a:p>
          <a:p>
            <a:pPr marL="342900" indent="-342900" algn="ctr"/>
            <a:r>
              <a:rPr lang="pt-BR" sz="3200" b="1" dirty="0" smtClean="0">
                <a:solidFill>
                  <a:srgbClr val="00FF00"/>
                </a:solidFill>
                <a:latin typeface="Comic Sans MS" pitchFamily="66" charset="0"/>
              </a:rPr>
              <a:t>7,8 </a:t>
            </a:r>
            <a:r>
              <a:rPr lang="pt-BR" sz="3200" b="1" dirty="0" err="1" smtClean="0">
                <a:solidFill>
                  <a:srgbClr val="00FF00"/>
                </a:solidFill>
                <a:latin typeface="Comic Sans MS" pitchFamily="66" charset="0"/>
              </a:rPr>
              <a:t>millones</a:t>
            </a:r>
            <a:r>
              <a:rPr lang="pt-BR" sz="3200" b="1" dirty="0" smtClean="0">
                <a:solidFill>
                  <a:srgbClr val="00FF00"/>
                </a:solidFill>
                <a:latin typeface="Comic Sans MS" pitchFamily="66" charset="0"/>
              </a:rPr>
              <a:t> de Km</a:t>
            </a:r>
            <a:r>
              <a:rPr lang="pt-BR" sz="3200" b="1" baseline="30000" dirty="0" smtClean="0">
                <a:solidFill>
                  <a:srgbClr val="00FF00"/>
                </a:solidFill>
                <a:latin typeface="Comic Sans MS" pitchFamily="66" charset="0"/>
              </a:rPr>
              <a:t>2</a:t>
            </a:r>
          </a:p>
        </p:txBody>
      </p:sp>
      <p:sp>
        <p:nvSpPr>
          <p:cNvPr id="13318" name="Retângulo 6"/>
          <p:cNvSpPr>
            <a:spLocks noChangeArrowheads="1"/>
          </p:cNvSpPr>
          <p:nvPr/>
        </p:nvSpPr>
        <p:spPr bwMode="auto">
          <a:xfrm>
            <a:off x="0" y="2986096"/>
            <a:ext cx="4427538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t-BR" sz="2800" dirty="0" smtClean="0">
                <a:solidFill>
                  <a:srgbClr val="FFFF00"/>
                </a:solidFill>
                <a:latin typeface="Comic Sans MS" pitchFamily="66" charset="0"/>
              </a:rPr>
              <a:t>10% de </a:t>
            </a:r>
            <a:r>
              <a:rPr lang="pt-BR" sz="2800" dirty="0" err="1" smtClean="0">
                <a:solidFill>
                  <a:srgbClr val="FFFF00"/>
                </a:solidFill>
                <a:latin typeface="Comic Sans MS" pitchFamily="66" charset="0"/>
              </a:rPr>
              <a:t>los</a:t>
            </a:r>
            <a:r>
              <a:rPr lang="pt-BR" sz="2800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pt-BR" sz="2800" dirty="0" err="1" smtClean="0">
                <a:solidFill>
                  <a:srgbClr val="FFFF00"/>
                </a:solidFill>
                <a:latin typeface="Comic Sans MS" pitchFamily="66" charset="0"/>
              </a:rPr>
              <a:t>sere</a:t>
            </a:r>
            <a:r>
              <a:rPr lang="pt-BR" sz="2800" dirty="0" smtClean="0">
                <a:solidFill>
                  <a:srgbClr val="FFFF00"/>
                </a:solidFill>
                <a:latin typeface="Comic Sans MS" pitchFamily="66" charset="0"/>
              </a:rPr>
              <a:t> vivos;</a:t>
            </a:r>
          </a:p>
          <a:p>
            <a:pPr algn="l"/>
            <a:endParaRPr lang="pt-BR" sz="2800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 algn="l"/>
            <a:r>
              <a:rPr lang="pt-BR" sz="2800" dirty="0" smtClean="0">
                <a:solidFill>
                  <a:srgbClr val="FFFF00"/>
                </a:solidFill>
                <a:latin typeface="Comic Sans MS" pitchFamily="66" charset="0"/>
              </a:rPr>
              <a:t>5% de </a:t>
            </a:r>
            <a:r>
              <a:rPr lang="pt-BR" sz="2800" dirty="0" err="1" smtClean="0">
                <a:solidFill>
                  <a:srgbClr val="FFFF00"/>
                </a:solidFill>
                <a:latin typeface="Comic Sans MS" pitchFamily="66" charset="0"/>
              </a:rPr>
              <a:t>la</a:t>
            </a:r>
            <a:r>
              <a:rPr lang="pt-BR" sz="2800" dirty="0" smtClean="0">
                <a:solidFill>
                  <a:srgbClr val="FFFF00"/>
                </a:solidFill>
                <a:latin typeface="Comic Sans MS" pitchFamily="66" charset="0"/>
              </a:rPr>
              <a:t> superfície</a:t>
            </a:r>
            <a:br>
              <a:rPr lang="pt-BR" sz="2800" dirty="0" smtClean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pt-BR" sz="2800" dirty="0" smtClean="0">
                <a:solidFill>
                  <a:srgbClr val="FFFF00"/>
                </a:solidFill>
                <a:latin typeface="Comic Sans MS" pitchFamily="66" charset="0"/>
              </a:rPr>
              <a:t>      de </a:t>
            </a:r>
            <a:r>
              <a:rPr lang="pt-BR" sz="2800" dirty="0" err="1" smtClean="0">
                <a:solidFill>
                  <a:srgbClr val="FFFF00"/>
                </a:solidFill>
                <a:latin typeface="Comic Sans MS" pitchFamily="66" charset="0"/>
              </a:rPr>
              <a:t>la</a:t>
            </a:r>
            <a:r>
              <a:rPr lang="pt-BR" sz="2800" dirty="0" smtClean="0">
                <a:solidFill>
                  <a:srgbClr val="FFFF00"/>
                </a:solidFill>
                <a:latin typeface="Comic Sans MS" pitchFamily="66" charset="0"/>
              </a:rPr>
              <a:t> Terra;</a:t>
            </a:r>
          </a:p>
          <a:p>
            <a:pPr algn="l"/>
            <a:endParaRPr lang="pt-BR" sz="2800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 algn="l"/>
            <a:r>
              <a:rPr lang="pt-BR" sz="2800" dirty="0" smtClean="0">
                <a:solidFill>
                  <a:srgbClr val="FFFF00"/>
                </a:solidFill>
                <a:latin typeface="Comic Sans MS" pitchFamily="66" charset="0"/>
              </a:rPr>
              <a:t>74% de </a:t>
            </a:r>
            <a:r>
              <a:rPr lang="pt-BR" sz="2800" dirty="0" err="1" smtClean="0">
                <a:solidFill>
                  <a:srgbClr val="FFFF00"/>
                </a:solidFill>
                <a:latin typeface="Comic Sans MS" pitchFamily="66" charset="0"/>
              </a:rPr>
              <a:t>la</a:t>
            </a:r>
            <a:r>
              <a:rPr lang="pt-BR" sz="2800" dirty="0" smtClean="0">
                <a:solidFill>
                  <a:srgbClr val="FFFF00"/>
                </a:solidFill>
                <a:latin typeface="Comic Sans MS" pitchFamily="66" charset="0"/>
              </a:rPr>
              <a:t> superfície </a:t>
            </a:r>
            <a:br>
              <a:rPr lang="pt-BR" sz="2800" dirty="0" smtClean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pt-BR" sz="2800" dirty="0" smtClean="0">
                <a:solidFill>
                  <a:srgbClr val="FFFF00"/>
                </a:solidFill>
                <a:latin typeface="Comic Sans MS" pitchFamily="66" charset="0"/>
              </a:rPr>
              <a:t>        de Europa</a:t>
            </a:r>
            <a:endParaRPr lang="pt-BR" sz="2800" dirty="0">
              <a:solidFill>
                <a:srgbClr val="FFFF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 descr="fig12"/>
          <p:cNvPicPr>
            <a:picLocks noChangeAspect="1" noChangeArrowheads="1"/>
          </p:cNvPicPr>
          <p:nvPr/>
        </p:nvPicPr>
        <p:blipFill>
          <a:blip r:embed="rId3" cstate="print"/>
          <a:srcRect b="709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Text Box 41"/>
          <p:cNvSpPr txBox="1">
            <a:spLocks noChangeArrowheads="1"/>
          </p:cNvSpPr>
          <p:nvPr/>
        </p:nvSpPr>
        <p:spPr bwMode="auto">
          <a:xfrm>
            <a:off x="5364092" y="908720"/>
            <a:ext cx="6463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 algn="l"/>
            <a:r>
              <a:rPr lang="pt-BR" b="1" dirty="0" smtClean="0">
                <a:solidFill>
                  <a:srgbClr val="FFFF00"/>
                </a:solidFill>
              </a:rPr>
              <a:t>2,8%</a:t>
            </a:r>
            <a:endParaRPr lang="pt-BR" b="1" dirty="0">
              <a:solidFill>
                <a:srgbClr val="FFFF00"/>
              </a:solidFill>
            </a:endParaRPr>
          </a:p>
        </p:txBody>
      </p:sp>
      <p:sp>
        <p:nvSpPr>
          <p:cNvPr id="30724" name="Text Box 42"/>
          <p:cNvSpPr txBox="1">
            <a:spLocks noChangeArrowheads="1"/>
          </p:cNvSpPr>
          <p:nvPr/>
        </p:nvSpPr>
        <p:spPr bwMode="auto">
          <a:xfrm>
            <a:off x="3541717" y="517525"/>
            <a:ext cx="6463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 algn="l"/>
            <a:r>
              <a:rPr lang="pt-BR" b="1" dirty="0" smtClean="0">
                <a:solidFill>
                  <a:srgbClr val="FFFF00"/>
                </a:solidFill>
              </a:rPr>
              <a:t>5,8%</a:t>
            </a:r>
            <a:endParaRPr lang="pt-BR" b="1" dirty="0">
              <a:solidFill>
                <a:srgbClr val="FFFF00"/>
              </a:solidFill>
            </a:endParaRPr>
          </a:p>
        </p:txBody>
      </p:sp>
      <p:sp>
        <p:nvSpPr>
          <p:cNvPr id="30725" name="Text Box 43"/>
          <p:cNvSpPr txBox="1">
            <a:spLocks noChangeArrowheads="1"/>
          </p:cNvSpPr>
          <p:nvPr/>
        </p:nvSpPr>
        <p:spPr bwMode="auto">
          <a:xfrm>
            <a:off x="2112967" y="1203325"/>
            <a:ext cx="6463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 algn="l"/>
            <a:r>
              <a:rPr lang="pt-BR" b="1" dirty="0" smtClean="0">
                <a:solidFill>
                  <a:srgbClr val="FFFF00"/>
                </a:solidFill>
              </a:rPr>
              <a:t>6,2%</a:t>
            </a:r>
            <a:endParaRPr lang="pt-BR" b="1" dirty="0">
              <a:solidFill>
                <a:srgbClr val="FFFF00"/>
              </a:solidFill>
            </a:endParaRPr>
          </a:p>
        </p:txBody>
      </p:sp>
      <p:sp>
        <p:nvSpPr>
          <p:cNvPr id="30726" name="Text Box 44"/>
          <p:cNvSpPr txBox="1">
            <a:spLocks noChangeArrowheads="1"/>
          </p:cNvSpPr>
          <p:nvPr/>
        </p:nvSpPr>
        <p:spPr bwMode="auto">
          <a:xfrm>
            <a:off x="755654" y="2266950"/>
            <a:ext cx="6463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 algn="l"/>
            <a:r>
              <a:rPr lang="pt-BR" b="1" dirty="0" smtClean="0">
                <a:solidFill>
                  <a:srgbClr val="FFFF00"/>
                </a:solidFill>
              </a:rPr>
              <a:t>1,5%</a:t>
            </a:r>
            <a:endParaRPr lang="pt-BR" b="1" dirty="0">
              <a:solidFill>
                <a:srgbClr val="FFFF00"/>
              </a:solidFill>
            </a:endParaRPr>
          </a:p>
        </p:txBody>
      </p:sp>
      <p:sp>
        <p:nvSpPr>
          <p:cNvPr id="30727" name="Text Box 45"/>
          <p:cNvSpPr txBox="1">
            <a:spLocks noChangeArrowheads="1"/>
          </p:cNvSpPr>
          <p:nvPr/>
        </p:nvSpPr>
        <p:spPr bwMode="auto">
          <a:xfrm>
            <a:off x="1395418" y="3124200"/>
            <a:ext cx="7633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 algn="l"/>
            <a:r>
              <a:rPr lang="pt-BR" b="1" dirty="0" smtClean="0">
                <a:solidFill>
                  <a:srgbClr val="FFFF00"/>
                </a:solidFill>
              </a:rPr>
              <a:t>10,1%</a:t>
            </a:r>
            <a:endParaRPr lang="pt-BR" b="1" dirty="0">
              <a:solidFill>
                <a:srgbClr val="FFFF00"/>
              </a:solidFill>
            </a:endParaRPr>
          </a:p>
        </p:txBody>
      </p:sp>
      <p:sp>
        <p:nvSpPr>
          <p:cNvPr id="30728" name="Text Box 46"/>
          <p:cNvSpPr txBox="1">
            <a:spLocks noChangeArrowheads="1"/>
          </p:cNvSpPr>
          <p:nvPr/>
        </p:nvSpPr>
        <p:spPr bwMode="auto">
          <a:xfrm>
            <a:off x="3951292" y="5699125"/>
            <a:ext cx="6463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 algn="l"/>
            <a:r>
              <a:rPr lang="pt-BR" b="1" dirty="0" smtClean="0">
                <a:solidFill>
                  <a:srgbClr val="FFFF00"/>
                </a:solidFill>
              </a:rPr>
              <a:t>6,2%</a:t>
            </a:r>
            <a:endParaRPr lang="pt-BR" b="1" dirty="0">
              <a:solidFill>
                <a:srgbClr val="FFFF00"/>
              </a:solidFill>
            </a:endParaRPr>
          </a:p>
        </p:txBody>
      </p:sp>
      <p:sp>
        <p:nvSpPr>
          <p:cNvPr id="30729" name="Text Box 47"/>
          <p:cNvSpPr txBox="1">
            <a:spLocks noChangeArrowheads="1"/>
          </p:cNvSpPr>
          <p:nvPr/>
        </p:nvSpPr>
        <p:spPr bwMode="auto">
          <a:xfrm>
            <a:off x="3463931" y="2916238"/>
            <a:ext cx="7633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 algn="l"/>
            <a:r>
              <a:rPr lang="pt-BR" b="1" dirty="0" smtClean="0">
                <a:solidFill>
                  <a:srgbClr val="FFFF00"/>
                </a:solidFill>
              </a:rPr>
              <a:t>64,3%</a:t>
            </a:r>
            <a:endParaRPr lang="pt-BR" b="1" dirty="0">
              <a:solidFill>
                <a:srgbClr val="FFFF00"/>
              </a:solidFill>
            </a:endParaRPr>
          </a:p>
        </p:txBody>
      </p:sp>
      <p:sp>
        <p:nvSpPr>
          <p:cNvPr id="30730" name="Text Box 48"/>
          <p:cNvSpPr txBox="1">
            <a:spLocks noChangeArrowheads="1"/>
          </p:cNvSpPr>
          <p:nvPr/>
        </p:nvSpPr>
        <p:spPr bwMode="auto">
          <a:xfrm>
            <a:off x="3352800" y="2492375"/>
            <a:ext cx="70859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 algn="l"/>
            <a:r>
              <a:rPr lang="pt-BR" b="1" dirty="0">
                <a:solidFill>
                  <a:schemeClr val="bg1"/>
                </a:solidFill>
              </a:rPr>
              <a:t>Brasil</a:t>
            </a:r>
          </a:p>
        </p:txBody>
      </p:sp>
      <p:sp>
        <p:nvSpPr>
          <p:cNvPr id="30731" name="Text Box 49"/>
          <p:cNvSpPr txBox="1">
            <a:spLocks noChangeArrowheads="1"/>
          </p:cNvSpPr>
          <p:nvPr/>
        </p:nvSpPr>
        <p:spPr bwMode="auto">
          <a:xfrm>
            <a:off x="1373194" y="2727325"/>
            <a:ext cx="62497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 algn="l"/>
            <a:r>
              <a:rPr lang="pt-BR" b="1" dirty="0" smtClean="0">
                <a:solidFill>
                  <a:schemeClr val="bg1"/>
                </a:solidFill>
              </a:rPr>
              <a:t>Peru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30732" name="Text Box 50"/>
          <p:cNvSpPr txBox="1">
            <a:spLocks noChangeArrowheads="1"/>
          </p:cNvSpPr>
          <p:nvPr/>
        </p:nvSpPr>
        <p:spPr bwMode="auto">
          <a:xfrm>
            <a:off x="355600" y="1908175"/>
            <a:ext cx="9560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 algn="l"/>
            <a:r>
              <a:rPr lang="pt-BR" b="1" dirty="0" err="1" smtClean="0">
                <a:solidFill>
                  <a:schemeClr val="bg1"/>
                </a:solidFill>
              </a:rPr>
              <a:t>Ecuador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30733" name="Text Box 51"/>
          <p:cNvSpPr txBox="1">
            <a:spLocks noChangeArrowheads="1"/>
          </p:cNvSpPr>
          <p:nvPr/>
        </p:nvSpPr>
        <p:spPr bwMode="auto">
          <a:xfrm>
            <a:off x="3389317" y="5318125"/>
            <a:ext cx="82907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 algn="l"/>
            <a:r>
              <a:rPr lang="pt-BR" b="1" dirty="0" smtClean="0">
                <a:solidFill>
                  <a:schemeClr val="bg1"/>
                </a:solidFill>
              </a:rPr>
              <a:t>Bolívia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30734" name="Text Box 52"/>
          <p:cNvSpPr txBox="1">
            <a:spLocks noChangeArrowheads="1"/>
          </p:cNvSpPr>
          <p:nvPr/>
        </p:nvSpPr>
        <p:spPr bwMode="auto">
          <a:xfrm>
            <a:off x="1749431" y="746125"/>
            <a:ext cx="10903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 algn="l"/>
            <a:r>
              <a:rPr lang="pt-BR" b="1" dirty="0" err="1" smtClean="0">
                <a:solidFill>
                  <a:schemeClr val="bg1"/>
                </a:solidFill>
              </a:rPr>
              <a:t>Colombia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30735" name="Text Box 53"/>
          <p:cNvSpPr txBox="1">
            <a:spLocks noChangeArrowheads="1"/>
          </p:cNvSpPr>
          <p:nvPr/>
        </p:nvSpPr>
        <p:spPr bwMode="auto">
          <a:xfrm>
            <a:off x="3051179" y="60325"/>
            <a:ext cx="116006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 algn="l"/>
            <a:r>
              <a:rPr lang="pt-BR" b="1" dirty="0">
                <a:solidFill>
                  <a:schemeClr val="bg1"/>
                </a:solidFill>
              </a:rPr>
              <a:t>Venezuela</a:t>
            </a:r>
          </a:p>
        </p:txBody>
      </p:sp>
      <p:sp>
        <p:nvSpPr>
          <p:cNvPr id="30736" name="Text Box 54"/>
          <p:cNvSpPr txBox="1">
            <a:spLocks noChangeArrowheads="1"/>
          </p:cNvSpPr>
          <p:nvPr/>
        </p:nvSpPr>
        <p:spPr bwMode="auto">
          <a:xfrm rot="-4730652">
            <a:off x="5137474" y="298727"/>
            <a:ext cx="91217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 algn="l"/>
            <a:r>
              <a:rPr lang="pt-BR" b="1" dirty="0" err="1" smtClean="0">
                <a:solidFill>
                  <a:schemeClr val="bg1"/>
                </a:solidFill>
              </a:rPr>
              <a:t>Guyana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30737" name="Retângulo 35"/>
          <p:cNvSpPr>
            <a:spLocks noChangeArrowheads="1"/>
          </p:cNvSpPr>
          <p:nvPr/>
        </p:nvSpPr>
        <p:spPr bwMode="auto">
          <a:xfrm>
            <a:off x="4716016" y="3006819"/>
            <a:ext cx="432048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pt-BR" sz="2400" dirty="0" err="1" smtClean="0">
                <a:solidFill>
                  <a:srgbClr val="FFFF00"/>
                </a:solidFill>
                <a:latin typeface="Comic Sans MS" pitchFamily="66" charset="0"/>
              </a:rPr>
              <a:t>Paises</a:t>
            </a:r>
            <a:r>
              <a:rPr lang="pt-BR" sz="2400" dirty="0" smtClean="0">
                <a:solidFill>
                  <a:srgbClr val="FFFF00"/>
                </a:solidFill>
                <a:latin typeface="Comic Sans MS" pitchFamily="66" charset="0"/>
              </a:rPr>
              <a:t> que conformam </a:t>
            </a:r>
            <a:r>
              <a:rPr lang="pt-BR" sz="2400" dirty="0">
                <a:solidFill>
                  <a:srgbClr val="FFFF00"/>
                </a:solidFill>
                <a:latin typeface="Comic Sans MS" pitchFamily="66" charset="0"/>
              </a:rPr>
              <a:t>América </a:t>
            </a:r>
            <a:r>
              <a:rPr lang="pt-BR" sz="2400" dirty="0" err="1" smtClean="0">
                <a:solidFill>
                  <a:srgbClr val="FFFF00"/>
                </a:solidFill>
                <a:latin typeface="Comic Sans MS" pitchFamily="66" charset="0"/>
              </a:rPr>
              <a:t>del</a:t>
            </a:r>
            <a:r>
              <a:rPr lang="pt-BR" sz="2400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pt-BR" sz="2400" dirty="0" err="1" smtClean="0">
                <a:solidFill>
                  <a:srgbClr val="FFFF00"/>
                </a:solidFill>
                <a:latin typeface="Comic Sans MS" pitchFamily="66" charset="0"/>
              </a:rPr>
              <a:t>Sur</a:t>
            </a:r>
            <a:r>
              <a:rPr lang="pt-BR" sz="2400" dirty="0" smtClean="0">
                <a:solidFill>
                  <a:srgbClr val="FFFF00"/>
                </a:solidFill>
                <a:latin typeface="Comic Sans MS" pitchFamily="66" charset="0"/>
              </a:rPr>
              <a:t>: </a:t>
            </a:r>
            <a:r>
              <a:rPr lang="pt-BR" sz="2400" dirty="0">
                <a:solidFill>
                  <a:srgbClr val="FFFF00"/>
                </a:solidFill>
                <a:latin typeface="Comic Sans MS" pitchFamily="66" charset="0"/>
              </a:rPr>
              <a:t>Brasil, </a:t>
            </a:r>
            <a:r>
              <a:rPr lang="pt-BR" sz="2400" dirty="0" smtClean="0">
                <a:solidFill>
                  <a:srgbClr val="FFFF00"/>
                </a:solidFill>
                <a:latin typeface="Comic Sans MS" pitchFamily="66" charset="0"/>
              </a:rPr>
              <a:t>Bolívia, Peru, </a:t>
            </a:r>
            <a:r>
              <a:rPr lang="pt-BR" sz="2400" dirty="0">
                <a:solidFill>
                  <a:srgbClr val="FFFF00"/>
                </a:solidFill>
                <a:latin typeface="Comic Sans MS" pitchFamily="66" charset="0"/>
              </a:rPr>
              <a:t>Ecuador, </a:t>
            </a:r>
            <a:r>
              <a:rPr lang="pt-BR" sz="2400" dirty="0" err="1" smtClean="0">
                <a:solidFill>
                  <a:srgbClr val="FFFF00"/>
                </a:solidFill>
                <a:latin typeface="Comic Sans MS" pitchFamily="66" charset="0"/>
              </a:rPr>
              <a:t>Colombia</a:t>
            </a:r>
            <a:r>
              <a:rPr lang="pt-BR" sz="2400" dirty="0" smtClean="0">
                <a:solidFill>
                  <a:srgbClr val="FFFF00"/>
                </a:solidFill>
                <a:latin typeface="Comic Sans MS" pitchFamily="66" charset="0"/>
              </a:rPr>
              <a:t>, </a:t>
            </a:r>
            <a:r>
              <a:rPr lang="pt-BR" sz="2400" dirty="0">
                <a:solidFill>
                  <a:srgbClr val="FFFF00"/>
                </a:solidFill>
                <a:latin typeface="Comic Sans MS" pitchFamily="66" charset="0"/>
              </a:rPr>
              <a:t>Venezuela, </a:t>
            </a:r>
            <a:r>
              <a:rPr lang="pt-BR" sz="2400" dirty="0" err="1" smtClean="0">
                <a:solidFill>
                  <a:srgbClr val="FFFF00"/>
                </a:solidFill>
                <a:latin typeface="Comic Sans MS" pitchFamily="66" charset="0"/>
              </a:rPr>
              <a:t>Guyana</a:t>
            </a:r>
            <a:r>
              <a:rPr lang="pt-BR" sz="2400" dirty="0" smtClean="0">
                <a:solidFill>
                  <a:srgbClr val="FFFF00"/>
                </a:solidFill>
                <a:latin typeface="Comic Sans MS" pitchFamily="66" charset="0"/>
              </a:rPr>
              <a:t>, </a:t>
            </a:r>
            <a:r>
              <a:rPr lang="pt-BR" sz="2400" dirty="0">
                <a:solidFill>
                  <a:srgbClr val="FFFF00"/>
                </a:solidFill>
                <a:latin typeface="Comic Sans MS" pitchFamily="66" charset="0"/>
              </a:rPr>
              <a:t>Suriname e </a:t>
            </a:r>
            <a:r>
              <a:rPr lang="pt-BR" sz="2400" dirty="0" err="1" smtClean="0">
                <a:solidFill>
                  <a:srgbClr val="FFFF00"/>
                </a:solidFill>
                <a:latin typeface="Comic Sans MS" pitchFamily="66" charset="0"/>
              </a:rPr>
              <a:t>Guyana</a:t>
            </a:r>
            <a:r>
              <a:rPr lang="pt-BR" sz="2400" dirty="0" smtClean="0">
                <a:solidFill>
                  <a:srgbClr val="FFFF00"/>
                </a:solidFill>
                <a:latin typeface="Comic Sans MS" pitchFamily="66" charset="0"/>
              </a:rPr>
              <a:t> Francesa</a:t>
            </a:r>
            <a:r>
              <a:rPr lang="pt-BR" sz="1600" dirty="0" smtClean="0">
                <a:solidFill>
                  <a:srgbClr val="FFFF00"/>
                </a:solidFill>
                <a:latin typeface="Comic Sans MS" pitchFamily="66" charset="0"/>
              </a:rPr>
              <a:t>.</a:t>
            </a:r>
          </a:p>
          <a:p>
            <a:pPr algn="r"/>
            <a:endParaRPr lang="pt-BR" sz="1600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 algn="r"/>
            <a:r>
              <a:rPr lang="pt-BR" sz="4000" dirty="0" err="1" smtClean="0">
                <a:solidFill>
                  <a:srgbClr val="00FF00"/>
                </a:solidFill>
                <a:latin typeface="Comic Sans MS" pitchFamily="66" charset="0"/>
              </a:rPr>
              <a:t>Población</a:t>
            </a:r>
            <a:r>
              <a:rPr lang="pt-BR" sz="4000" dirty="0" smtClean="0">
                <a:solidFill>
                  <a:srgbClr val="00FF00"/>
                </a:solidFill>
                <a:latin typeface="Comic Sans MS" pitchFamily="66" charset="0"/>
              </a:rPr>
              <a:t> </a:t>
            </a:r>
          </a:p>
          <a:p>
            <a:pPr algn="r"/>
            <a:r>
              <a:rPr lang="pt-BR" sz="4000" dirty="0" smtClean="0">
                <a:solidFill>
                  <a:srgbClr val="00FF00"/>
                </a:solidFill>
                <a:latin typeface="Comic Sans MS" pitchFamily="66" charset="0"/>
              </a:rPr>
              <a:t>34 </a:t>
            </a:r>
            <a:r>
              <a:rPr lang="pt-BR" sz="4000" dirty="0" err="1" smtClean="0">
                <a:solidFill>
                  <a:srgbClr val="00FF00"/>
                </a:solidFill>
                <a:latin typeface="Comic Sans MS" pitchFamily="66" charset="0"/>
              </a:rPr>
              <a:t>millones</a:t>
            </a:r>
            <a:r>
              <a:rPr lang="pt-BR" sz="4000" dirty="0" smtClean="0">
                <a:solidFill>
                  <a:srgbClr val="00FF00"/>
                </a:solidFill>
                <a:latin typeface="Comic Sans MS" pitchFamily="66" charset="0"/>
              </a:rPr>
              <a:t> </a:t>
            </a:r>
            <a:endParaRPr lang="pt-BR" sz="4000" dirty="0">
              <a:solidFill>
                <a:srgbClr val="00FF00"/>
              </a:solidFill>
              <a:latin typeface="Comic Sans MS" pitchFamily="66" charset="0"/>
            </a:endParaRPr>
          </a:p>
        </p:txBody>
      </p:sp>
      <p:sp>
        <p:nvSpPr>
          <p:cNvPr id="14354" name="Retângulo 35"/>
          <p:cNvSpPr>
            <a:spLocks noChangeArrowheads="1"/>
          </p:cNvSpPr>
          <p:nvPr/>
        </p:nvSpPr>
        <p:spPr bwMode="auto">
          <a:xfrm>
            <a:off x="5508105" y="1710683"/>
            <a:ext cx="3502546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pt-BR" sz="2800" dirty="0" err="1" smtClean="0">
                <a:solidFill>
                  <a:srgbClr val="FFFF00"/>
                </a:solidFill>
                <a:latin typeface="Comic Sans MS" pitchFamily="66" charset="0"/>
              </a:rPr>
              <a:t>Hoy</a:t>
            </a:r>
            <a:r>
              <a:rPr lang="pt-BR" sz="2800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pt-BR" sz="2800" dirty="0" err="1" smtClean="0">
                <a:solidFill>
                  <a:srgbClr val="FFFF00"/>
                </a:solidFill>
                <a:latin typeface="Comic Sans MS" pitchFamily="66" charset="0"/>
              </a:rPr>
              <a:t>el</a:t>
            </a:r>
            <a:r>
              <a:rPr lang="pt-BR" sz="2800" dirty="0" smtClean="0">
                <a:solidFill>
                  <a:srgbClr val="FFFF00"/>
                </a:solidFill>
                <a:latin typeface="Comic Sans MS" pitchFamily="66" charset="0"/>
              </a:rPr>
              <a:t> bioma </a:t>
            </a:r>
            <a:r>
              <a:rPr lang="pt-BR" sz="2800" dirty="0" err="1" smtClean="0">
                <a:solidFill>
                  <a:srgbClr val="FFFF00"/>
                </a:solidFill>
                <a:latin typeface="Comic Sans MS" pitchFamily="66" charset="0"/>
              </a:rPr>
              <a:t>Amazonico</a:t>
            </a:r>
            <a:r>
              <a:rPr lang="pt-BR" sz="2800" dirty="0" smtClean="0">
                <a:solidFill>
                  <a:srgbClr val="FFFF00"/>
                </a:solidFill>
                <a:latin typeface="Comic Sans MS" pitchFamily="66" charset="0"/>
              </a:rPr>
              <a:t> está distribuído </a:t>
            </a:r>
            <a:r>
              <a:rPr lang="pt-BR" sz="2800" dirty="0" err="1" smtClean="0">
                <a:solidFill>
                  <a:srgbClr val="FFFF00"/>
                </a:solidFill>
                <a:latin typeface="Comic Sans MS" pitchFamily="66" charset="0"/>
              </a:rPr>
              <a:t>en</a:t>
            </a:r>
            <a:r>
              <a:rPr lang="pt-BR" sz="2800" dirty="0" smtClean="0">
                <a:solidFill>
                  <a:srgbClr val="FFFF00"/>
                </a:solidFill>
                <a:latin typeface="Comic Sans MS" pitchFamily="66" charset="0"/>
              </a:rPr>
              <a:t> 9</a:t>
            </a:r>
            <a:endParaRPr lang="pt-BR" sz="28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2" name="Forma livre 1"/>
          <p:cNvSpPr/>
          <p:nvPr/>
        </p:nvSpPr>
        <p:spPr>
          <a:xfrm>
            <a:off x="2743204" y="4298950"/>
            <a:ext cx="2816225" cy="2565400"/>
          </a:xfrm>
          <a:custGeom>
            <a:avLst/>
            <a:gdLst>
              <a:gd name="connsiteX0" fmla="*/ 486888 w 2815601"/>
              <a:gd name="connsiteY0" fmla="*/ 2565070 h 2565070"/>
              <a:gd name="connsiteX1" fmla="*/ 522514 w 2815601"/>
              <a:gd name="connsiteY1" fmla="*/ 2493818 h 2565070"/>
              <a:gd name="connsiteX2" fmla="*/ 534390 w 2815601"/>
              <a:gd name="connsiteY2" fmla="*/ 2446316 h 2565070"/>
              <a:gd name="connsiteX3" fmla="*/ 475013 w 2815601"/>
              <a:gd name="connsiteY3" fmla="*/ 2434441 h 2565070"/>
              <a:gd name="connsiteX4" fmla="*/ 463138 w 2815601"/>
              <a:gd name="connsiteY4" fmla="*/ 2398815 h 2565070"/>
              <a:gd name="connsiteX5" fmla="*/ 427512 w 2815601"/>
              <a:gd name="connsiteY5" fmla="*/ 2375064 h 2565070"/>
              <a:gd name="connsiteX6" fmla="*/ 403761 w 2815601"/>
              <a:gd name="connsiteY6" fmla="*/ 2303813 h 2565070"/>
              <a:gd name="connsiteX7" fmla="*/ 391886 w 2815601"/>
              <a:gd name="connsiteY7" fmla="*/ 2268187 h 2565070"/>
              <a:gd name="connsiteX8" fmla="*/ 356260 w 2815601"/>
              <a:gd name="connsiteY8" fmla="*/ 2244436 h 2565070"/>
              <a:gd name="connsiteX9" fmla="*/ 332509 w 2815601"/>
              <a:gd name="connsiteY9" fmla="*/ 2208810 h 2565070"/>
              <a:gd name="connsiteX10" fmla="*/ 320634 w 2815601"/>
              <a:gd name="connsiteY10" fmla="*/ 2173184 h 2565070"/>
              <a:gd name="connsiteX11" fmla="*/ 249382 w 2815601"/>
              <a:gd name="connsiteY11" fmla="*/ 2125683 h 2565070"/>
              <a:gd name="connsiteX12" fmla="*/ 237506 w 2815601"/>
              <a:gd name="connsiteY12" fmla="*/ 2090057 h 2565070"/>
              <a:gd name="connsiteX13" fmla="*/ 225631 w 2815601"/>
              <a:gd name="connsiteY13" fmla="*/ 2018805 h 2565070"/>
              <a:gd name="connsiteX14" fmla="*/ 201881 w 2815601"/>
              <a:gd name="connsiteY14" fmla="*/ 1971303 h 2565070"/>
              <a:gd name="connsiteX15" fmla="*/ 190005 w 2815601"/>
              <a:gd name="connsiteY15" fmla="*/ 1781298 h 2565070"/>
              <a:gd name="connsiteX16" fmla="*/ 142504 w 2815601"/>
              <a:gd name="connsiteY16" fmla="*/ 1615044 h 2565070"/>
              <a:gd name="connsiteX17" fmla="*/ 130629 w 2815601"/>
              <a:gd name="connsiteY17" fmla="*/ 1567542 h 2565070"/>
              <a:gd name="connsiteX18" fmla="*/ 142504 w 2815601"/>
              <a:gd name="connsiteY18" fmla="*/ 1531916 h 2565070"/>
              <a:gd name="connsiteX19" fmla="*/ 166255 w 2815601"/>
              <a:gd name="connsiteY19" fmla="*/ 1484415 h 2565070"/>
              <a:gd name="connsiteX20" fmla="*/ 190005 w 2815601"/>
              <a:gd name="connsiteY20" fmla="*/ 1306285 h 2565070"/>
              <a:gd name="connsiteX21" fmla="*/ 201881 w 2815601"/>
              <a:gd name="connsiteY21" fmla="*/ 997527 h 2565070"/>
              <a:gd name="connsiteX22" fmla="*/ 213756 w 2815601"/>
              <a:gd name="connsiteY22" fmla="*/ 961901 h 2565070"/>
              <a:gd name="connsiteX23" fmla="*/ 225631 w 2815601"/>
              <a:gd name="connsiteY23" fmla="*/ 914400 h 2565070"/>
              <a:gd name="connsiteX24" fmla="*/ 213756 w 2815601"/>
              <a:gd name="connsiteY24" fmla="*/ 771896 h 2565070"/>
              <a:gd name="connsiteX25" fmla="*/ 178130 w 2815601"/>
              <a:gd name="connsiteY25" fmla="*/ 700644 h 2565070"/>
              <a:gd name="connsiteX26" fmla="*/ 154379 w 2815601"/>
              <a:gd name="connsiteY26" fmla="*/ 653142 h 2565070"/>
              <a:gd name="connsiteX27" fmla="*/ 142504 w 2815601"/>
              <a:gd name="connsiteY27" fmla="*/ 617516 h 2565070"/>
              <a:gd name="connsiteX28" fmla="*/ 106878 w 2815601"/>
              <a:gd name="connsiteY28" fmla="*/ 581890 h 2565070"/>
              <a:gd name="connsiteX29" fmla="*/ 47501 w 2815601"/>
              <a:gd name="connsiteY29" fmla="*/ 475013 h 2565070"/>
              <a:gd name="connsiteX30" fmla="*/ 0 w 2815601"/>
              <a:gd name="connsiteY30" fmla="*/ 403761 h 2565070"/>
              <a:gd name="connsiteX31" fmla="*/ 95003 w 2815601"/>
              <a:gd name="connsiteY31" fmla="*/ 391885 h 2565070"/>
              <a:gd name="connsiteX32" fmla="*/ 190005 w 2815601"/>
              <a:gd name="connsiteY32" fmla="*/ 368135 h 2565070"/>
              <a:gd name="connsiteX33" fmla="*/ 403761 w 2815601"/>
              <a:gd name="connsiteY33" fmla="*/ 356259 h 2565070"/>
              <a:gd name="connsiteX34" fmla="*/ 498764 w 2815601"/>
              <a:gd name="connsiteY34" fmla="*/ 273132 h 2565070"/>
              <a:gd name="connsiteX35" fmla="*/ 534390 w 2815601"/>
              <a:gd name="connsiteY35" fmla="*/ 249381 h 2565070"/>
              <a:gd name="connsiteX36" fmla="*/ 581891 w 2815601"/>
              <a:gd name="connsiteY36" fmla="*/ 178129 h 2565070"/>
              <a:gd name="connsiteX37" fmla="*/ 617517 w 2815601"/>
              <a:gd name="connsiteY37" fmla="*/ 154379 h 2565070"/>
              <a:gd name="connsiteX38" fmla="*/ 641268 w 2815601"/>
              <a:gd name="connsiteY38" fmla="*/ 118753 h 2565070"/>
              <a:gd name="connsiteX39" fmla="*/ 665018 w 2815601"/>
              <a:gd name="connsiteY39" fmla="*/ 71251 h 2565070"/>
              <a:gd name="connsiteX40" fmla="*/ 700644 w 2815601"/>
              <a:gd name="connsiteY40" fmla="*/ 47501 h 2565070"/>
              <a:gd name="connsiteX41" fmla="*/ 771896 w 2815601"/>
              <a:gd name="connsiteY41" fmla="*/ 0 h 2565070"/>
              <a:gd name="connsiteX42" fmla="*/ 997527 w 2815601"/>
              <a:gd name="connsiteY42" fmla="*/ 11875 h 2565070"/>
              <a:gd name="connsiteX43" fmla="*/ 1033153 w 2815601"/>
              <a:gd name="connsiteY43" fmla="*/ 35626 h 2565070"/>
              <a:gd name="connsiteX44" fmla="*/ 1045029 w 2815601"/>
              <a:gd name="connsiteY44" fmla="*/ 71251 h 2565070"/>
              <a:gd name="connsiteX45" fmla="*/ 1033153 w 2815601"/>
              <a:gd name="connsiteY45" fmla="*/ 142503 h 2565070"/>
              <a:gd name="connsiteX46" fmla="*/ 1021278 w 2815601"/>
              <a:gd name="connsiteY46" fmla="*/ 178129 h 2565070"/>
              <a:gd name="connsiteX47" fmla="*/ 1009403 w 2815601"/>
              <a:gd name="connsiteY47" fmla="*/ 249381 h 2565070"/>
              <a:gd name="connsiteX48" fmla="*/ 1021278 w 2815601"/>
              <a:gd name="connsiteY48" fmla="*/ 522514 h 2565070"/>
              <a:gd name="connsiteX49" fmla="*/ 1045029 w 2815601"/>
              <a:gd name="connsiteY49" fmla="*/ 558140 h 2565070"/>
              <a:gd name="connsiteX50" fmla="*/ 1056904 w 2815601"/>
              <a:gd name="connsiteY50" fmla="*/ 593766 h 2565070"/>
              <a:gd name="connsiteX51" fmla="*/ 1092530 w 2815601"/>
              <a:gd name="connsiteY51" fmla="*/ 617516 h 2565070"/>
              <a:gd name="connsiteX52" fmla="*/ 1140031 w 2815601"/>
              <a:gd name="connsiteY52" fmla="*/ 688768 h 2565070"/>
              <a:gd name="connsiteX53" fmla="*/ 1211283 w 2815601"/>
              <a:gd name="connsiteY53" fmla="*/ 712519 h 2565070"/>
              <a:gd name="connsiteX54" fmla="*/ 1223158 w 2815601"/>
              <a:gd name="connsiteY54" fmla="*/ 748145 h 2565070"/>
              <a:gd name="connsiteX55" fmla="*/ 1341912 w 2815601"/>
              <a:gd name="connsiteY55" fmla="*/ 783771 h 2565070"/>
              <a:gd name="connsiteX56" fmla="*/ 1520042 w 2815601"/>
              <a:gd name="connsiteY56" fmla="*/ 795646 h 2565070"/>
              <a:gd name="connsiteX57" fmla="*/ 1567543 w 2815601"/>
              <a:gd name="connsiteY57" fmla="*/ 902524 h 2565070"/>
              <a:gd name="connsiteX58" fmla="*/ 1591294 w 2815601"/>
              <a:gd name="connsiteY58" fmla="*/ 950026 h 2565070"/>
              <a:gd name="connsiteX59" fmla="*/ 1603169 w 2815601"/>
              <a:gd name="connsiteY59" fmla="*/ 985651 h 2565070"/>
              <a:gd name="connsiteX60" fmla="*/ 1710047 w 2815601"/>
              <a:gd name="connsiteY60" fmla="*/ 961901 h 2565070"/>
              <a:gd name="connsiteX61" fmla="*/ 1733797 w 2815601"/>
              <a:gd name="connsiteY61" fmla="*/ 926275 h 2565070"/>
              <a:gd name="connsiteX62" fmla="*/ 1840675 w 2815601"/>
              <a:gd name="connsiteY62" fmla="*/ 938150 h 2565070"/>
              <a:gd name="connsiteX63" fmla="*/ 1876301 w 2815601"/>
              <a:gd name="connsiteY63" fmla="*/ 961901 h 2565070"/>
              <a:gd name="connsiteX64" fmla="*/ 1911927 w 2815601"/>
              <a:gd name="connsiteY64" fmla="*/ 973776 h 2565070"/>
              <a:gd name="connsiteX65" fmla="*/ 1947553 w 2815601"/>
              <a:gd name="connsiteY65" fmla="*/ 997527 h 2565070"/>
              <a:gd name="connsiteX66" fmla="*/ 1983179 w 2815601"/>
              <a:gd name="connsiteY66" fmla="*/ 1009402 h 2565070"/>
              <a:gd name="connsiteX67" fmla="*/ 2054431 w 2815601"/>
              <a:gd name="connsiteY67" fmla="*/ 1056903 h 2565070"/>
              <a:gd name="connsiteX68" fmla="*/ 2090057 w 2815601"/>
              <a:gd name="connsiteY68" fmla="*/ 1080654 h 2565070"/>
              <a:gd name="connsiteX69" fmla="*/ 2125683 w 2815601"/>
              <a:gd name="connsiteY69" fmla="*/ 1104405 h 2565070"/>
              <a:gd name="connsiteX70" fmla="*/ 2161309 w 2815601"/>
              <a:gd name="connsiteY70" fmla="*/ 1175657 h 2565070"/>
              <a:gd name="connsiteX71" fmla="*/ 2196935 w 2815601"/>
              <a:gd name="connsiteY71" fmla="*/ 1294410 h 2565070"/>
              <a:gd name="connsiteX72" fmla="*/ 2208810 w 2815601"/>
              <a:gd name="connsiteY72" fmla="*/ 1330036 h 2565070"/>
              <a:gd name="connsiteX73" fmla="*/ 2185060 w 2815601"/>
              <a:gd name="connsiteY73" fmla="*/ 1543792 h 2565070"/>
              <a:gd name="connsiteX74" fmla="*/ 2161309 w 2815601"/>
              <a:gd name="connsiteY74" fmla="*/ 1579418 h 2565070"/>
              <a:gd name="connsiteX75" fmla="*/ 2185060 w 2815601"/>
              <a:gd name="connsiteY75" fmla="*/ 1650670 h 2565070"/>
              <a:gd name="connsiteX76" fmla="*/ 2208810 w 2815601"/>
              <a:gd name="connsiteY76" fmla="*/ 1686296 h 2565070"/>
              <a:gd name="connsiteX77" fmla="*/ 2268187 w 2815601"/>
              <a:gd name="connsiteY77" fmla="*/ 1769423 h 2565070"/>
              <a:gd name="connsiteX78" fmla="*/ 2303813 w 2815601"/>
              <a:gd name="connsiteY78" fmla="*/ 1793174 h 2565070"/>
              <a:gd name="connsiteX79" fmla="*/ 2458192 w 2815601"/>
              <a:gd name="connsiteY79" fmla="*/ 1816924 h 2565070"/>
              <a:gd name="connsiteX80" fmla="*/ 2565070 w 2815601"/>
              <a:gd name="connsiteY80" fmla="*/ 1816924 h 2565070"/>
              <a:gd name="connsiteX81" fmla="*/ 2600696 w 2815601"/>
              <a:gd name="connsiteY81" fmla="*/ 1805049 h 2565070"/>
              <a:gd name="connsiteX82" fmla="*/ 2660073 w 2815601"/>
              <a:gd name="connsiteY82" fmla="*/ 1816924 h 2565070"/>
              <a:gd name="connsiteX83" fmla="*/ 2636322 w 2815601"/>
              <a:gd name="connsiteY83" fmla="*/ 1959428 h 2565070"/>
              <a:gd name="connsiteX84" fmla="*/ 2683823 w 2815601"/>
              <a:gd name="connsiteY84" fmla="*/ 2030680 h 2565070"/>
              <a:gd name="connsiteX85" fmla="*/ 2743200 w 2815601"/>
              <a:gd name="connsiteY85" fmla="*/ 2078181 h 2565070"/>
              <a:gd name="connsiteX86" fmla="*/ 2755075 w 2815601"/>
              <a:gd name="connsiteY86" fmla="*/ 2113807 h 2565070"/>
              <a:gd name="connsiteX87" fmla="*/ 2802577 w 2815601"/>
              <a:gd name="connsiteY87" fmla="*/ 2185059 h 2565070"/>
              <a:gd name="connsiteX88" fmla="*/ 2802577 w 2815601"/>
              <a:gd name="connsiteY88" fmla="*/ 2422566 h 2565070"/>
              <a:gd name="connsiteX89" fmla="*/ 2778826 w 2815601"/>
              <a:gd name="connsiteY89" fmla="*/ 2565070 h 2565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2815601" h="2565070">
                <a:moveTo>
                  <a:pt x="486888" y="2565070"/>
                </a:moveTo>
                <a:cubicBezTo>
                  <a:pt x="498763" y="2541319"/>
                  <a:pt x="512652" y="2518473"/>
                  <a:pt x="522514" y="2493818"/>
                </a:cubicBezTo>
                <a:cubicBezTo>
                  <a:pt x="528576" y="2478664"/>
                  <a:pt x="544586" y="2459061"/>
                  <a:pt x="534390" y="2446316"/>
                </a:cubicBezTo>
                <a:cubicBezTo>
                  <a:pt x="521781" y="2430555"/>
                  <a:pt x="494805" y="2438399"/>
                  <a:pt x="475013" y="2434441"/>
                </a:cubicBezTo>
                <a:cubicBezTo>
                  <a:pt x="471055" y="2422566"/>
                  <a:pt x="470958" y="2408590"/>
                  <a:pt x="463138" y="2398815"/>
                </a:cubicBezTo>
                <a:cubicBezTo>
                  <a:pt x="454222" y="2387670"/>
                  <a:pt x="435076" y="2387167"/>
                  <a:pt x="427512" y="2375064"/>
                </a:cubicBezTo>
                <a:cubicBezTo>
                  <a:pt x="414243" y="2353834"/>
                  <a:pt x="411678" y="2327563"/>
                  <a:pt x="403761" y="2303813"/>
                </a:cubicBezTo>
                <a:cubicBezTo>
                  <a:pt x="399803" y="2291938"/>
                  <a:pt x="402301" y="2275131"/>
                  <a:pt x="391886" y="2268187"/>
                </a:cubicBezTo>
                <a:lnTo>
                  <a:pt x="356260" y="2244436"/>
                </a:lnTo>
                <a:cubicBezTo>
                  <a:pt x="348343" y="2232561"/>
                  <a:pt x="338892" y="2221576"/>
                  <a:pt x="332509" y="2208810"/>
                </a:cubicBezTo>
                <a:cubicBezTo>
                  <a:pt x="326911" y="2197614"/>
                  <a:pt x="329485" y="2182035"/>
                  <a:pt x="320634" y="2173184"/>
                </a:cubicBezTo>
                <a:cubicBezTo>
                  <a:pt x="300450" y="2153000"/>
                  <a:pt x="249382" y="2125683"/>
                  <a:pt x="249382" y="2125683"/>
                </a:cubicBezTo>
                <a:cubicBezTo>
                  <a:pt x="245423" y="2113808"/>
                  <a:pt x="240222" y="2102277"/>
                  <a:pt x="237506" y="2090057"/>
                </a:cubicBezTo>
                <a:cubicBezTo>
                  <a:pt x="232283" y="2066552"/>
                  <a:pt x="232550" y="2041868"/>
                  <a:pt x="225631" y="2018805"/>
                </a:cubicBezTo>
                <a:cubicBezTo>
                  <a:pt x="220544" y="2001849"/>
                  <a:pt x="209798" y="1987137"/>
                  <a:pt x="201881" y="1971303"/>
                </a:cubicBezTo>
                <a:cubicBezTo>
                  <a:pt x="197922" y="1907968"/>
                  <a:pt x="197876" y="1844267"/>
                  <a:pt x="190005" y="1781298"/>
                </a:cubicBezTo>
                <a:cubicBezTo>
                  <a:pt x="178896" y="1692429"/>
                  <a:pt x="162225" y="1693931"/>
                  <a:pt x="142504" y="1615044"/>
                </a:cubicBezTo>
                <a:lnTo>
                  <a:pt x="130629" y="1567542"/>
                </a:lnTo>
                <a:cubicBezTo>
                  <a:pt x="134587" y="1555667"/>
                  <a:pt x="137573" y="1543422"/>
                  <a:pt x="142504" y="1531916"/>
                </a:cubicBezTo>
                <a:cubicBezTo>
                  <a:pt x="149477" y="1515645"/>
                  <a:pt x="162993" y="1501814"/>
                  <a:pt x="166255" y="1484415"/>
                </a:cubicBezTo>
                <a:cubicBezTo>
                  <a:pt x="216071" y="1218728"/>
                  <a:pt x="153366" y="1416205"/>
                  <a:pt x="190005" y="1306285"/>
                </a:cubicBezTo>
                <a:cubicBezTo>
                  <a:pt x="193964" y="1203366"/>
                  <a:pt x="194795" y="1100278"/>
                  <a:pt x="201881" y="997527"/>
                </a:cubicBezTo>
                <a:cubicBezTo>
                  <a:pt x="202742" y="985039"/>
                  <a:pt x="210317" y="973937"/>
                  <a:pt x="213756" y="961901"/>
                </a:cubicBezTo>
                <a:cubicBezTo>
                  <a:pt x="218240" y="946208"/>
                  <a:pt x="221673" y="930234"/>
                  <a:pt x="225631" y="914400"/>
                </a:cubicBezTo>
                <a:cubicBezTo>
                  <a:pt x="221673" y="866899"/>
                  <a:pt x="220056" y="819144"/>
                  <a:pt x="213756" y="771896"/>
                </a:cubicBezTo>
                <a:cubicBezTo>
                  <a:pt x="209023" y="736396"/>
                  <a:pt x="195536" y="731104"/>
                  <a:pt x="178130" y="700644"/>
                </a:cubicBezTo>
                <a:cubicBezTo>
                  <a:pt x="169347" y="685274"/>
                  <a:pt x="161352" y="669414"/>
                  <a:pt x="154379" y="653142"/>
                </a:cubicBezTo>
                <a:cubicBezTo>
                  <a:pt x="149448" y="641636"/>
                  <a:pt x="149448" y="627931"/>
                  <a:pt x="142504" y="617516"/>
                </a:cubicBezTo>
                <a:cubicBezTo>
                  <a:pt x="133188" y="603542"/>
                  <a:pt x="118753" y="593765"/>
                  <a:pt x="106878" y="581890"/>
                </a:cubicBezTo>
                <a:cubicBezTo>
                  <a:pt x="64565" y="454953"/>
                  <a:pt x="109719" y="555007"/>
                  <a:pt x="47501" y="475013"/>
                </a:cubicBezTo>
                <a:cubicBezTo>
                  <a:pt x="29976" y="452481"/>
                  <a:pt x="0" y="403761"/>
                  <a:pt x="0" y="403761"/>
                </a:cubicBezTo>
                <a:cubicBezTo>
                  <a:pt x="31668" y="399802"/>
                  <a:pt x="63604" y="397594"/>
                  <a:pt x="95003" y="391885"/>
                </a:cubicBezTo>
                <a:cubicBezTo>
                  <a:pt x="184306" y="375648"/>
                  <a:pt x="62679" y="379207"/>
                  <a:pt x="190005" y="368135"/>
                </a:cubicBezTo>
                <a:cubicBezTo>
                  <a:pt x="261099" y="361953"/>
                  <a:pt x="332509" y="360218"/>
                  <a:pt x="403761" y="356259"/>
                </a:cubicBezTo>
                <a:cubicBezTo>
                  <a:pt x="460315" y="271427"/>
                  <a:pt x="423570" y="291930"/>
                  <a:pt x="498764" y="273132"/>
                </a:cubicBezTo>
                <a:cubicBezTo>
                  <a:pt x="510639" y="265215"/>
                  <a:pt x="524992" y="260122"/>
                  <a:pt x="534390" y="249381"/>
                </a:cubicBezTo>
                <a:cubicBezTo>
                  <a:pt x="553187" y="227899"/>
                  <a:pt x="558140" y="193962"/>
                  <a:pt x="581891" y="178129"/>
                </a:cubicBezTo>
                <a:lnTo>
                  <a:pt x="617517" y="154379"/>
                </a:lnTo>
                <a:cubicBezTo>
                  <a:pt x="625434" y="142504"/>
                  <a:pt x="634187" y="131145"/>
                  <a:pt x="641268" y="118753"/>
                </a:cubicBezTo>
                <a:cubicBezTo>
                  <a:pt x="650051" y="103383"/>
                  <a:pt x="653685" y="84851"/>
                  <a:pt x="665018" y="71251"/>
                </a:cubicBezTo>
                <a:cubicBezTo>
                  <a:pt x="674155" y="60287"/>
                  <a:pt x="689680" y="56638"/>
                  <a:pt x="700644" y="47501"/>
                </a:cubicBezTo>
                <a:cubicBezTo>
                  <a:pt x="759948" y="-1918"/>
                  <a:pt x="709286" y="20869"/>
                  <a:pt x="771896" y="0"/>
                </a:cubicBezTo>
                <a:cubicBezTo>
                  <a:pt x="847106" y="3958"/>
                  <a:pt x="922903" y="1699"/>
                  <a:pt x="997527" y="11875"/>
                </a:cubicBezTo>
                <a:cubicBezTo>
                  <a:pt x="1011669" y="13803"/>
                  <a:pt x="1024237" y="24481"/>
                  <a:pt x="1033153" y="35626"/>
                </a:cubicBezTo>
                <a:cubicBezTo>
                  <a:pt x="1040973" y="45400"/>
                  <a:pt x="1041070" y="59376"/>
                  <a:pt x="1045029" y="71251"/>
                </a:cubicBezTo>
                <a:cubicBezTo>
                  <a:pt x="1041070" y="95002"/>
                  <a:pt x="1038376" y="118998"/>
                  <a:pt x="1033153" y="142503"/>
                </a:cubicBezTo>
                <a:cubicBezTo>
                  <a:pt x="1030438" y="154723"/>
                  <a:pt x="1023993" y="165909"/>
                  <a:pt x="1021278" y="178129"/>
                </a:cubicBezTo>
                <a:cubicBezTo>
                  <a:pt x="1016055" y="201634"/>
                  <a:pt x="1013361" y="225630"/>
                  <a:pt x="1009403" y="249381"/>
                </a:cubicBezTo>
                <a:cubicBezTo>
                  <a:pt x="1013361" y="340425"/>
                  <a:pt x="1010832" y="431984"/>
                  <a:pt x="1021278" y="522514"/>
                </a:cubicBezTo>
                <a:cubicBezTo>
                  <a:pt x="1022914" y="536692"/>
                  <a:pt x="1038646" y="545374"/>
                  <a:pt x="1045029" y="558140"/>
                </a:cubicBezTo>
                <a:cubicBezTo>
                  <a:pt x="1050627" y="569336"/>
                  <a:pt x="1049084" y="583991"/>
                  <a:pt x="1056904" y="593766"/>
                </a:cubicBezTo>
                <a:cubicBezTo>
                  <a:pt x="1065820" y="604911"/>
                  <a:pt x="1080655" y="609599"/>
                  <a:pt x="1092530" y="617516"/>
                </a:cubicBezTo>
                <a:cubicBezTo>
                  <a:pt x="1108364" y="641267"/>
                  <a:pt x="1112951" y="679741"/>
                  <a:pt x="1140031" y="688768"/>
                </a:cubicBezTo>
                <a:lnTo>
                  <a:pt x="1211283" y="712519"/>
                </a:lnTo>
                <a:cubicBezTo>
                  <a:pt x="1215241" y="724394"/>
                  <a:pt x="1215338" y="738370"/>
                  <a:pt x="1223158" y="748145"/>
                </a:cubicBezTo>
                <a:cubicBezTo>
                  <a:pt x="1250201" y="781949"/>
                  <a:pt x="1307162" y="780612"/>
                  <a:pt x="1341912" y="783771"/>
                </a:cubicBezTo>
                <a:cubicBezTo>
                  <a:pt x="1401176" y="789158"/>
                  <a:pt x="1460665" y="791688"/>
                  <a:pt x="1520042" y="795646"/>
                </a:cubicBezTo>
                <a:cubicBezTo>
                  <a:pt x="1586829" y="840171"/>
                  <a:pt x="1538212" y="794976"/>
                  <a:pt x="1567543" y="902524"/>
                </a:cubicBezTo>
                <a:cubicBezTo>
                  <a:pt x="1572201" y="919603"/>
                  <a:pt x="1584320" y="933754"/>
                  <a:pt x="1591294" y="950026"/>
                </a:cubicBezTo>
                <a:cubicBezTo>
                  <a:pt x="1596225" y="961531"/>
                  <a:pt x="1599211" y="973776"/>
                  <a:pt x="1603169" y="985651"/>
                </a:cubicBezTo>
                <a:cubicBezTo>
                  <a:pt x="1603897" y="985530"/>
                  <a:pt x="1694661" y="974210"/>
                  <a:pt x="1710047" y="961901"/>
                </a:cubicBezTo>
                <a:cubicBezTo>
                  <a:pt x="1721192" y="952985"/>
                  <a:pt x="1725880" y="938150"/>
                  <a:pt x="1733797" y="926275"/>
                </a:cubicBezTo>
                <a:cubicBezTo>
                  <a:pt x="1769423" y="930233"/>
                  <a:pt x="1805900" y="929456"/>
                  <a:pt x="1840675" y="938150"/>
                </a:cubicBezTo>
                <a:cubicBezTo>
                  <a:pt x="1854521" y="941612"/>
                  <a:pt x="1863535" y="955518"/>
                  <a:pt x="1876301" y="961901"/>
                </a:cubicBezTo>
                <a:cubicBezTo>
                  <a:pt x="1887497" y="967499"/>
                  <a:pt x="1900052" y="969818"/>
                  <a:pt x="1911927" y="973776"/>
                </a:cubicBezTo>
                <a:cubicBezTo>
                  <a:pt x="1923802" y="981693"/>
                  <a:pt x="1934787" y="991144"/>
                  <a:pt x="1947553" y="997527"/>
                </a:cubicBezTo>
                <a:cubicBezTo>
                  <a:pt x="1958749" y="1003125"/>
                  <a:pt x="1972237" y="1003323"/>
                  <a:pt x="1983179" y="1009402"/>
                </a:cubicBezTo>
                <a:cubicBezTo>
                  <a:pt x="2008132" y="1023264"/>
                  <a:pt x="2030680" y="1041069"/>
                  <a:pt x="2054431" y="1056903"/>
                </a:cubicBezTo>
                <a:lnTo>
                  <a:pt x="2090057" y="1080654"/>
                </a:lnTo>
                <a:lnTo>
                  <a:pt x="2125683" y="1104405"/>
                </a:lnTo>
                <a:cubicBezTo>
                  <a:pt x="2168987" y="1234322"/>
                  <a:pt x="2099925" y="1037545"/>
                  <a:pt x="2161309" y="1175657"/>
                </a:cubicBezTo>
                <a:cubicBezTo>
                  <a:pt x="2183887" y="1226456"/>
                  <a:pt x="2183118" y="1246049"/>
                  <a:pt x="2196935" y="1294410"/>
                </a:cubicBezTo>
                <a:cubicBezTo>
                  <a:pt x="2200374" y="1306446"/>
                  <a:pt x="2204852" y="1318161"/>
                  <a:pt x="2208810" y="1330036"/>
                </a:cubicBezTo>
                <a:cubicBezTo>
                  <a:pt x="2207327" y="1352282"/>
                  <a:pt x="2213392" y="1487129"/>
                  <a:pt x="2185060" y="1543792"/>
                </a:cubicBezTo>
                <a:cubicBezTo>
                  <a:pt x="2178677" y="1556558"/>
                  <a:pt x="2169226" y="1567543"/>
                  <a:pt x="2161309" y="1579418"/>
                </a:cubicBezTo>
                <a:cubicBezTo>
                  <a:pt x="2169226" y="1603169"/>
                  <a:pt x="2171173" y="1629839"/>
                  <a:pt x="2185060" y="1650670"/>
                </a:cubicBezTo>
                <a:cubicBezTo>
                  <a:pt x="2192977" y="1662545"/>
                  <a:pt x="2203014" y="1673254"/>
                  <a:pt x="2208810" y="1686296"/>
                </a:cubicBezTo>
                <a:cubicBezTo>
                  <a:pt x="2247361" y="1773037"/>
                  <a:pt x="2203389" y="1747824"/>
                  <a:pt x="2268187" y="1769423"/>
                </a:cubicBezTo>
                <a:cubicBezTo>
                  <a:pt x="2280062" y="1777340"/>
                  <a:pt x="2290273" y="1788661"/>
                  <a:pt x="2303813" y="1793174"/>
                </a:cubicBezTo>
                <a:cubicBezTo>
                  <a:pt x="2316170" y="1797293"/>
                  <a:pt x="2451788" y="1816009"/>
                  <a:pt x="2458192" y="1816924"/>
                </a:cubicBezTo>
                <a:cubicBezTo>
                  <a:pt x="2562791" y="1851791"/>
                  <a:pt x="2497321" y="1850798"/>
                  <a:pt x="2565070" y="1816924"/>
                </a:cubicBezTo>
                <a:cubicBezTo>
                  <a:pt x="2576266" y="1811326"/>
                  <a:pt x="2588821" y="1809007"/>
                  <a:pt x="2600696" y="1805049"/>
                </a:cubicBezTo>
                <a:cubicBezTo>
                  <a:pt x="2620488" y="1809007"/>
                  <a:pt x="2651875" y="1798479"/>
                  <a:pt x="2660073" y="1816924"/>
                </a:cubicBezTo>
                <a:cubicBezTo>
                  <a:pt x="2668968" y="1836938"/>
                  <a:pt x="2644279" y="1927597"/>
                  <a:pt x="2636322" y="1959428"/>
                </a:cubicBezTo>
                <a:cubicBezTo>
                  <a:pt x="2660465" y="2080147"/>
                  <a:pt x="2622963" y="1981992"/>
                  <a:pt x="2683823" y="2030680"/>
                </a:cubicBezTo>
                <a:cubicBezTo>
                  <a:pt x="2760559" y="2092068"/>
                  <a:pt x="2653653" y="2048333"/>
                  <a:pt x="2743200" y="2078181"/>
                </a:cubicBezTo>
                <a:cubicBezTo>
                  <a:pt x="2747158" y="2090056"/>
                  <a:pt x="2748996" y="2102865"/>
                  <a:pt x="2755075" y="2113807"/>
                </a:cubicBezTo>
                <a:cubicBezTo>
                  <a:pt x="2768938" y="2138760"/>
                  <a:pt x="2802577" y="2185059"/>
                  <a:pt x="2802577" y="2185059"/>
                </a:cubicBezTo>
                <a:cubicBezTo>
                  <a:pt x="2816196" y="2294014"/>
                  <a:pt x="2823328" y="2298062"/>
                  <a:pt x="2802577" y="2422566"/>
                </a:cubicBezTo>
                <a:cubicBezTo>
                  <a:pt x="2771315" y="2610136"/>
                  <a:pt x="2778826" y="2379809"/>
                  <a:pt x="2778826" y="2565070"/>
                </a:cubicBezTo>
              </a:path>
            </a:pathLst>
          </a:custGeom>
          <a:noFill/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" name="Forma livre 2"/>
          <p:cNvSpPr/>
          <p:nvPr/>
        </p:nvSpPr>
        <p:spPr>
          <a:xfrm>
            <a:off x="2655892" y="6424621"/>
            <a:ext cx="331787" cy="439737"/>
          </a:xfrm>
          <a:custGeom>
            <a:avLst/>
            <a:gdLst>
              <a:gd name="connsiteX0" fmla="*/ 0 w 332509"/>
              <a:gd name="connsiteY0" fmla="*/ 439387 h 439387"/>
              <a:gd name="connsiteX1" fmla="*/ 47502 w 332509"/>
              <a:gd name="connsiteY1" fmla="*/ 380010 h 439387"/>
              <a:gd name="connsiteX2" fmla="*/ 71252 w 332509"/>
              <a:gd name="connsiteY2" fmla="*/ 344384 h 439387"/>
              <a:gd name="connsiteX3" fmla="*/ 106878 w 332509"/>
              <a:gd name="connsiteY3" fmla="*/ 332509 h 439387"/>
              <a:gd name="connsiteX4" fmla="*/ 118754 w 332509"/>
              <a:gd name="connsiteY4" fmla="*/ 296883 h 439387"/>
              <a:gd name="connsiteX5" fmla="*/ 178130 w 332509"/>
              <a:gd name="connsiteY5" fmla="*/ 225631 h 439387"/>
              <a:gd name="connsiteX6" fmla="*/ 201881 w 332509"/>
              <a:gd name="connsiteY6" fmla="*/ 190005 h 439387"/>
              <a:gd name="connsiteX7" fmla="*/ 213756 w 332509"/>
              <a:gd name="connsiteY7" fmla="*/ 154379 h 439387"/>
              <a:gd name="connsiteX8" fmla="*/ 285008 w 332509"/>
              <a:gd name="connsiteY8" fmla="*/ 83127 h 439387"/>
              <a:gd name="connsiteX9" fmla="*/ 308759 w 332509"/>
              <a:gd name="connsiteY9" fmla="*/ 47501 h 439387"/>
              <a:gd name="connsiteX10" fmla="*/ 332509 w 332509"/>
              <a:gd name="connsiteY10" fmla="*/ 0 h 439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32509" h="439387">
                <a:moveTo>
                  <a:pt x="0" y="439387"/>
                </a:moveTo>
                <a:cubicBezTo>
                  <a:pt x="15834" y="419595"/>
                  <a:pt x="32294" y="400287"/>
                  <a:pt x="47502" y="380010"/>
                </a:cubicBezTo>
                <a:cubicBezTo>
                  <a:pt x="56065" y="368592"/>
                  <a:pt x="60107" y="353300"/>
                  <a:pt x="71252" y="344384"/>
                </a:cubicBezTo>
                <a:cubicBezTo>
                  <a:pt x="81027" y="336564"/>
                  <a:pt x="95003" y="336467"/>
                  <a:pt x="106878" y="332509"/>
                </a:cubicBezTo>
                <a:cubicBezTo>
                  <a:pt x="110837" y="320634"/>
                  <a:pt x="113156" y="308079"/>
                  <a:pt x="118754" y="296883"/>
                </a:cubicBezTo>
                <a:cubicBezTo>
                  <a:pt x="140868" y="252655"/>
                  <a:pt x="145299" y="265029"/>
                  <a:pt x="178130" y="225631"/>
                </a:cubicBezTo>
                <a:cubicBezTo>
                  <a:pt x="187267" y="214667"/>
                  <a:pt x="193964" y="201880"/>
                  <a:pt x="201881" y="190005"/>
                </a:cubicBezTo>
                <a:cubicBezTo>
                  <a:pt x="205839" y="178130"/>
                  <a:pt x="206071" y="164260"/>
                  <a:pt x="213756" y="154379"/>
                </a:cubicBezTo>
                <a:cubicBezTo>
                  <a:pt x="234377" y="127866"/>
                  <a:pt x="266376" y="111074"/>
                  <a:pt x="285008" y="83127"/>
                </a:cubicBezTo>
                <a:lnTo>
                  <a:pt x="308759" y="47501"/>
                </a:lnTo>
                <a:cubicBezTo>
                  <a:pt x="322404" y="6564"/>
                  <a:pt x="311783" y="20726"/>
                  <a:pt x="332509" y="0"/>
                </a:cubicBezTo>
              </a:path>
            </a:pathLst>
          </a:custGeom>
          <a:noFill/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4" name="Forma livre 3"/>
          <p:cNvSpPr/>
          <p:nvPr/>
        </p:nvSpPr>
        <p:spPr>
          <a:xfrm>
            <a:off x="344492" y="1887546"/>
            <a:ext cx="2416175" cy="2790825"/>
          </a:xfrm>
          <a:custGeom>
            <a:avLst/>
            <a:gdLst>
              <a:gd name="connsiteX0" fmla="*/ 2386941 w 2416782"/>
              <a:gd name="connsiteY0" fmla="*/ 2790701 h 2790701"/>
              <a:gd name="connsiteX1" fmla="*/ 2375065 w 2416782"/>
              <a:gd name="connsiteY1" fmla="*/ 2731324 h 2790701"/>
              <a:gd name="connsiteX2" fmla="*/ 2351315 w 2416782"/>
              <a:gd name="connsiteY2" fmla="*/ 2553194 h 2790701"/>
              <a:gd name="connsiteX3" fmla="*/ 2339439 w 2416782"/>
              <a:gd name="connsiteY3" fmla="*/ 2470067 h 2790701"/>
              <a:gd name="connsiteX4" fmla="*/ 2268187 w 2416782"/>
              <a:gd name="connsiteY4" fmla="*/ 2434441 h 2790701"/>
              <a:gd name="connsiteX5" fmla="*/ 2232561 w 2416782"/>
              <a:gd name="connsiteY5" fmla="*/ 2458192 h 2790701"/>
              <a:gd name="connsiteX6" fmla="*/ 2173185 w 2416782"/>
              <a:gd name="connsiteY6" fmla="*/ 2517568 h 2790701"/>
              <a:gd name="connsiteX7" fmla="*/ 2101933 w 2416782"/>
              <a:gd name="connsiteY7" fmla="*/ 2541319 h 2790701"/>
              <a:gd name="connsiteX8" fmla="*/ 2066307 w 2416782"/>
              <a:gd name="connsiteY8" fmla="*/ 2553194 h 2790701"/>
              <a:gd name="connsiteX9" fmla="*/ 2006930 w 2416782"/>
              <a:gd name="connsiteY9" fmla="*/ 2541319 h 2790701"/>
              <a:gd name="connsiteX10" fmla="*/ 1983180 w 2416782"/>
              <a:gd name="connsiteY10" fmla="*/ 2505693 h 2790701"/>
              <a:gd name="connsiteX11" fmla="*/ 1947554 w 2416782"/>
              <a:gd name="connsiteY11" fmla="*/ 2493818 h 2790701"/>
              <a:gd name="connsiteX12" fmla="*/ 1876302 w 2416782"/>
              <a:gd name="connsiteY12" fmla="*/ 2446317 h 2790701"/>
              <a:gd name="connsiteX13" fmla="*/ 1805050 w 2416782"/>
              <a:gd name="connsiteY13" fmla="*/ 2422566 h 2790701"/>
              <a:gd name="connsiteX14" fmla="*/ 1781299 w 2416782"/>
              <a:gd name="connsiteY14" fmla="*/ 2339439 h 2790701"/>
              <a:gd name="connsiteX15" fmla="*/ 1757548 w 2416782"/>
              <a:gd name="connsiteY15" fmla="*/ 2268187 h 2790701"/>
              <a:gd name="connsiteX16" fmla="*/ 1745673 w 2416782"/>
              <a:gd name="connsiteY16" fmla="*/ 2232561 h 2790701"/>
              <a:gd name="connsiteX17" fmla="*/ 1733798 w 2416782"/>
              <a:gd name="connsiteY17" fmla="*/ 2196935 h 2790701"/>
              <a:gd name="connsiteX18" fmla="*/ 1686297 w 2416782"/>
              <a:gd name="connsiteY18" fmla="*/ 2125683 h 2790701"/>
              <a:gd name="connsiteX19" fmla="*/ 1638795 w 2416782"/>
              <a:gd name="connsiteY19" fmla="*/ 2078181 h 2790701"/>
              <a:gd name="connsiteX20" fmla="*/ 1603169 w 2416782"/>
              <a:gd name="connsiteY20" fmla="*/ 1923802 h 2790701"/>
              <a:gd name="connsiteX21" fmla="*/ 1626920 w 2416782"/>
              <a:gd name="connsiteY21" fmla="*/ 1733797 h 2790701"/>
              <a:gd name="connsiteX22" fmla="*/ 1650671 w 2416782"/>
              <a:gd name="connsiteY22" fmla="*/ 1662545 h 2790701"/>
              <a:gd name="connsiteX23" fmla="*/ 1710047 w 2416782"/>
              <a:gd name="connsiteY23" fmla="*/ 1591293 h 2790701"/>
              <a:gd name="connsiteX24" fmla="*/ 1745673 w 2416782"/>
              <a:gd name="connsiteY24" fmla="*/ 1555667 h 2790701"/>
              <a:gd name="connsiteX25" fmla="*/ 1769424 w 2416782"/>
              <a:gd name="connsiteY25" fmla="*/ 1401288 h 2790701"/>
              <a:gd name="connsiteX26" fmla="*/ 1828800 w 2416782"/>
              <a:gd name="connsiteY26" fmla="*/ 1294410 h 2790701"/>
              <a:gd name="connsiteX27" fmla="*/ 1864426 w 2416782"/>
              <a:gd name="connsiteY27" fmla="*/ 1270659 h 2790701"/>
              <a:gd name="connsiteX28" fmla="*/ 1900052 w 2416782"/>
              <a:gd name="connsiteY28" fmla="*/ 1199407 h 2790701"/>
              <a:gd name="connsiteX29" fmla="*/ 1911928 w 2416782"/>
              <a:gd name="connsiteY29" fmla="*/ 1163781 h 2790701"/>
              <a:gd name="connsiteX30" fmla="*/ 1983180 w 2416782"/>
              <a:gd name="connsiteY30" fmla="*/ 1116280 h 2790701"/>
              <a:gd name="connsiteX31" fmla="*/ 2018806 w 2416782"/>
              <a:gd name="connsiteY31" fmla="*/ 1092529 h 2790701"/>
              <a:gd name="connsiteX32" fmla="*/ 2054432 w 2416782"/>
              <a:gd name="connsiteY32" fmla="*/ 1068779 h 2790701"/>
              <a:gd name="connsiteX33" fmla="*/ 2185060 w 2416782"/>
              <a:gd name="connsiteY33" fmla="*/ 1056904 h 2790701"/>
              <a:gd name="connsiteX34" fmla="*/ 2244437 w 2416782"/>
              <a:gd name="connsiteY34" fmla="*/ 1045028 h 2790701"/>
              <a:gd name="connsiteX35" fmla="*/ 2315689 w 2416782"/>
              <a:gd name="connsiteY35" fmla="*/ 1021278 h 2790701"/>
              <a:gd name="connsiteX36" fmla="*/ 2386941 w 2416782"/>
              <a:gd name="connsiteY36" fmla="*/ 1009402 h 2790701"/>
              <a:gd name="connsiteX37" fmla="*/ 2410691 w 2416782"/>
              <a:gd name="connsiteY37" fmla="*/ 973776 h 2790701"/>
              <a:gd name="connsiteX38" fmla="*/ 2375065 w 2416782"/>
              <a:gd name="connsiteY38" fmla="*/ 950026 h 2790701"/>
              <a:gd name="connsiteX39" fmla="*/ 2315689 w 2416782"/>
              <a:gd name="connsiteY39" fmla="*/ 878774 h 2790701"/>
              <a:gd name="connsiteX40" fmla="*/ 2303813 w 2416782"/>
              <a:gd name="connsiteY40" fmla="*/ 843148 h 2790701"/>
              <a:gd name="connsiteX41" fmla="*/ 2315689 w 2416782"/>
              <a:gd name="connsiteY41" fmla="*/ 771896 h 2790701"/>
              <a:gd name="connsiteX42" fmla="*/ 2386941 w 2416782"/>
              <a:gd name="connsiteY42" fmla="*/ 712519 h 2790701"/>
              <a:gd name="connsiteX43" fmla="*/ 2398816 w 2416782"/>
              <a:gd name="connsiteY43" fmla="*/ 617517 h 2790701"/>
              <a:gd name="connsiteX44" fmla="*/ 2339439 w 2416782"/>
              <a:gd name="connsiteY44" fmla="*/ 605641 h 2790701"/>
              <a:gd name="connsiteX45" fmla="*/ 2291938 w 2416782"/>
              <a:gd name="connsiteY45" fmla="*/ 593766 h 2790701"/>
              <a:gd name="connsiteX46" fmla="*/ 2220686 w 2416782"/>
              <a:gd name="connsiteY46" fmla="*/ 570015 h 2790701"/>
              <a:gd name="connsiteX47" fmla="*/ 2030681 w 2416782"/>
              <a:gd name="connsiteY47" fmla="*/ 581891 h 2790701"/>
              <a:gd name="connsiteX48" fmla="*/ 1757548 w 2416782"/>
              <a:gd name="connsiteY48" fmla="*/ 605641 h 2790701"/>
              <a:gd name="connsiteX49" fmla="*/ 1745673 w 2416782"/>
              <a:gd name="connsiteY49" fmla="*/ 570015 h 2790701"/>
              <a:gd name="connsiteX50" fmla="*/ 1698172 w 2416782"/>
              <a:gd name="connsiteY50" fmla="*/ 498763 h 2790701"/>
              <a:gd name="connsiteX51" fmla="*/ 1638795 w 2416782"/>
              <a:gd name="connsiteY51" fmla="*/ 403761 h 2790701"/>
              <a:gd name="connsiteX52" fmla="*/ 1626920 w 2416782"/>
              <a:gd name="connsiteY52" fmla="*/ 368135 h 2790701"/>
              <a:gd name="connsiteX53" fmla="*/ 1591294 w 2416782"/>
              <a:gd name="connsiteY53" fmla="*/ 356259 h 2790701"/>
              <a:gd name="connsiteX54" fmla="*/ 1555668 w 2416782"/>
              <a:gd name="connsiteY54" fmla="*/ 332509 h 2790701"/>
              <a:gd name="connsiteX55" fmla="*/ 1543793 w 2416782"/>
              <a:gd name="connsiteY55" fmla="*/ 296883 h 2790701"/>
              <a:gd name="connsiteX56" fmla="*/ 1472541 w 2416782"/>
              <a:gd name="connsiteY56" fmla="*/ 273132 h 2790701"/>
              <a:gd name="connsiteX57" fmla="*/ 1436915 w 2416782"/>
              <a:gd name="connsiteY57" fmla="*/ 237506 h 2790701"/>
              <a:gd name="connsiteX58" fmla="*/ 1425039 w 2416782"/>
              <a:gd name="connsiteY58" fmla="*/ 201880 h 2790701"/>
              <a:gd name="connsiteX59" fmla="*/ 1377538 w 2416782"/>
              <a:gd name="connsiteY59" fmla="*/ 130628 h 2790701"/>
              <a:gd name="connsiteX60" fmla="*/ 1353787 w 2416782"/>
              <a:gd name="connsiteY60" fmla="*/ 95002 h 2790701"/>
              <a:gd name="connsiteX61" fmla="*/ 1282535 w 2416782"/>
              <a:gd name="connsiteY61" fmla="*/ 47501 h 2790701"/>
              <a:gd name="connsiteX62" fmla="*/ 1246910 w 2416782"/>
              <a:gd name="connsiteY62" fmla="*/ 23750 h 2790701"/>
              <a:gd name="connsiteX63" fmla="*/ 1175658 w 2416782"/>
              <a:gd name="connsiteY63" fmla="*/ 0 h 2790701"/>
              <a:gd name="connsiteX64" fmla="*/ 1151907 w 2416782"/>
              <a:gd name="connsiteY64" fmla="*/ 35626 h 2790701"/>
              <a:gd name="connsiteX65" fmla="*/ 1187533 w 2416782"/>
              <a:gd name="connsiteY65" fmla="*/ 154379 h 2790701"/>
              <a:gd name="connsiteX66" fmla="*/ 1175658 w 2416782"/>
              <a:gd name="connsiteY66" fmla="*/ 296883 h 2790701"/>
              <a:gd name="connsiteX67" fmla="*/ 1151907 w 2416782"/>
              <a:gd name="connsiteY67" fmla="*/ 332509 h 2790701"/>
              <a:gd name="connsiteX68" fmla="*/ 1116281 w 2416782"/>
              <a:gd name="connsiteY68" fmla="*/ 403761 h 2790701"/>
              <a:gd name="connsiteX69" fmla="*/ 1104406 w 2416782"/>
              <a:gd name="connsiteY69" fmla="*/ 475013 h 2790701"/>
              <a:gd name="connsiteX70" fmla="*/ 1068780 w 2416782"/>
              <a:gd name="connsiteY70" fmla="*/ 486888 h 2790701"/>
              <a:gd name="connsiteX71" fmla="*/ 1045029 w 2416782"/>
              <a:gd name="connsiteY71" fmla="*/ 522514 h 2790701"/>
              <a:gd name="connsiteX72" fmla="*/ 1009403 w 2416782"/>
              <a:gd name="connsiteY72" fmla="*/ 546265 h 2790701"/>
              <a:gd name="connsiteX73" fmla="*/ 973777 w 2416782"/>
              <a:gd name="connsiteY73" fmla="*/ 617517 h 2790701"/>
              <a:gd name="connsiteX74" fmla="*/ 938151 w 2416782"/>
              <a:gd name="connsiteY74" fmla="*/ 629392 h 2790701"/>
              <a:gd name="connsiteX75" fmla="*/ 926276 w 2416782"/>
              <a:gd name="connsiteY75" fmla="*/ 665018 h 2790701"/>
              <a:gd name="connsiteX76" fmla="*/ 831273 w 2416782"/>
              <a:gd name="connsiteY76" fmla="*/ 748145 h 2790701"/>
              <a:gd name="connsiteX77" fmla="*/ 795647 w 2416782"/>
              <a:gd name="connsiteY77" fmla="*/ 771896 h 2790701"/>
              <a:gd name="connsiteX78" fmla="*/ 736271 w 2416782"/>
              <a:gd name="connsiteY78" fmla="*/ 843148 h 2790701"/>
              <a:gd name="connsiteX79" fmla="*/ 712520 w 2416782"/>
              <a:gd name="connsiteY79" fmla="*/ 878774 h 2790701"/>
              <a:gd name="connsiteX80" fmla="*/ 581891 w 2416782"/>
              <a:gd name="connsiteY80" fmla="*/ 890649 h 2790701"/>
              <a:gd name="connsiteX81" fmla="*/ 498764 w 2416782"/>
              <a:gd name="connsiteY81" fmla="*/ 914400 h 2790701"/>
              <a:gd name="connsiteX82" fmla="*/ 486889 w 2416782"/>
              <a:gd name="connsiteY82" fmla="*/ 950026 h 2790701"/>
              <a:gd name="connsiteX83" fmla="*/ 451263 w 2416782"/>
              <a:gd name="connsiteY83" fmla="*/ 985652 h 2790701"/>
              <a:gd name="connsiteX84" fmla="*/ 439387 w 2416782"/>
              <a:gd name="connsiteY84" fmla="*/ 1021278 h 2790701"/>
              <a:gd name="connsiteX85" fmla="*/ 391886 w 2416782"/>
              <a:gd name="connsiteY85" fmla="*/ 1092529 h 2790701"/>
              <a:gd name="connsiteX86" fmla="*/ 356260 w 2416782"/>
              <a:gd name="connsiteY86" fmla="*/ 1163781 h 2790701"/>
              <a:gd name="connsiteX87" fmla="*/ 344385 w 2416782"/>
              <a:gd name="connsiteY87" fmla="*/ 1199407 h 2790701"/>
              <a:gd name="connsiteX88" fmla="*/ 296884 w 2416782"/>
              <a:gd name="connsiteY88" fmla="*/ 1282535 h 2790701"/>
              <a:gd name="connsiteX89" fmla="*/ 285008 w 2416782"/>
              <a:gd name="connsiteY89" fmla="*/ 1318161 h 2790701"/>
              <a:gd name="connsiteX90" fmla="*/ 190006 w 2416782"/>
              <a:gd name="connsiteY90" fmla="*/ 1520041 h 2790701"/>
              <a:gd name="connsiteX91" fmla="*/ 178130 w 2416782"/>
              <a:gd name="connsiteY91" fmla="*/ 1555667 h 2790701"/>
              <a:gd name="connsiteX92" fmla="*/ 118754 w 2416782"/>
              <a:gd name="connsiteY92" fmla="*/ 1567542 h 2790701"/>
              <a:gd name="connsiteX93" fmla="*/ 23751 w 2416782"/>
              <a:gd name="connsiteY93" fmla="*/ 1543792 h 2790701"/>
              <a:gd name="connsiteX94" fmla="*/ 0 w 2416782"/>
              <a:gd name="connsiteY94" fmla="*/ 1520041 h 2790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2416782" h="2790701">
                <a:moveTo>
                  <a:pt x="2386941" y="2790701"/>
                </a:moveTo>
                <a:cubicBezTo>
                  <a:pt x="2382982" y="2770909"/>
                  <a:pt x="2377423" y="2751370"/>
                  <a:pt x="2375065" y="2731324"/>
                </a:cubicBezTo>
                <a:cubicBezTo>
                  <a:pt x="2353931" y="2551686"/>
                  <a:pt x="2380422" y="2640516"/>
                  <a:pt x="2351315" y="2553194"/>
                </a:cubicBezTo>
                <a:cubicBezTo>
                  <a:pt x="2347356" y="2525485"/>
                  <a:pt x="2350807" y="2495645"/>
                  <a:pt x="2339439" y="2470067"/>
                </a:cubicBezTo>
                <a:cubicBezTo>
                  <a:pt x="2331432" y="2452053"/>
                  <a:pt x="2283993" y="2439710"/>
                  <a:pt x="2268187" y="2434441"/>
                </a:cubicBezTo>
                <a:cubicBezTo>
                  <a:pt x="2256312" y="2442358"/>
                  <a:pt x="2242653" y="2448100"/>
                  <a:pt x="2232561" y="2458192"/>
                </a:cubicBezTo>
                <a:cubicBezTo>
                  <a:pt x="2191392" y="2499361"/>
                  <a:pt x="2230188" y="2492233"/>
                  <a:pt x="2173185" y="2517568"/>
                </a:cubicBezTo>
                <a:cubicBezTo>
                  <a:pt x="2150307" y="2527736"/>
                  <a:pt x="2125684" y="2533402"/>
                  <a:pt x="2101933" y="2541319"/>
                </a:cubicBezTo>
                <a:lnTo>
                  <a:pt x="2066307" y="2553194"/>
                </a:lnTo>
                <a:cubicBezTo>
                  <a:pt x="2046515" y="2549236"/>
                  <a:pt x="2024455" y="2551333"/>
                  <a:pt x="2006930" y="2541319"/>
                </a:cubicBezTo>
                <a:cubicBezTo>
                  <a:pt x="1994538" y="2534238"/>
                  <a:pt x="1994325" y="2514609"/>
                  <a:pt x="1983180" y="2505693"/>
                </a:cubicBezTo>
                <a:cubicBezTo>
                  <a:pt x="1973405" y="2497873"/>
                  <a:pt x="1959429" y="2497776"/>
                  <a:pt x="1947554" y="2493818"/>
                </a:cubicBezTo>
                <a:cubicBezTo>
                  <a:pt x="1923803" y="2477984"/>
                  <a:pt x="1903382" y="2455344"/>
                  <a:pt x="1876302" y="2446317"/>
                </a:cubicBezTo>
                <a:lnTo>
                  <a:pt x="1805050" y="2422566"/>
                </a:lnTo>
                <a:cubicBezTo>
                  <a:pt x="1765148" y="2302866"/>
                  <a:pt x="1826022" y="2488515"/>
                  <a:pt x="1781299" y="2339439"/>
                </a:cubicBezTo>
                <a:cubicBezTo>
                  <a:pt x="1774105" y="2315459"/>
                  <a:pt x="1765465" y="2291938"/>
                  <a:pt x="1757548" y="2268187"/>
                </a:cubicBezTo>
                <a:lnTo>
                  <a:pt x="1745673" y="2232561"/>
                </a:lnTo>
                <a:cubicBezTo>
                  <a:pt x="1741715" y="2220686"/>
                  <a:pt x="1740742" y="2207350"/>
                  <a:pt x="1733798" y="2196935"/>
                </a:cubicBezTo>
                <a:cubicBezTo>
                  <a:pt x="1717964" y="2173184"/>
                  <a:pt x="1695324" y="2152763"/>
                  <a:pt x="1686297" y="2125683"/>
                </a:cubicBezTo>
                <a:cubicBezTo>
                  <a:pt x="1670462" y="2078182"/>
                  <a:pt x="1686296" y="2094016"/>
                  <a:pt x="1638795" y="2078181"/>
                </a:cubicBezTo>
                <a:cubicBezTo>
                  <a:pt x="1597749" y="2016610"/>
                  <a:pt x="1603169" y="2036812"/>
                  <a:pt x="1603169" y="1923802"/>
                </a:cubicBezTo>
                <a:cubicBezTo>
                  <a:pt x="1603169" y="1899033"/>
                  <a:pt x="1617143" y="1772904"/>
                  <a:pt x="1626920" y="1733797"/>
                </a:cubicBezTo>
                <a:cubicBezTo>
                  <a:pt x="1632992" y="1709509"/>
                  <a:pt x="1632968" y="1680248"/>
                  <a:pt x="1650671" y="1662545"/>
                </a:cubicBezTo>
                <a:cubicBezTo>
                  <a:pt x="1754753" y="1558463"/>
                  <a:pt x="1627382" y="1690493"/>
                  <a:pt x="1710047" y="1591293"/>
                </a:cubicBezTo>
                <a:cubicBezTo>
                  <a:pt x="1720798" y="1578391"/>
                  <a:pt x="1733798" y="1567542"/>
                  <a:pt x="1745673" y="1555667"/>
                </a:cubicBezTo>
                <a:cubicBezTo>
                  <a:pt x="1774256" y="1469915"/>
                  <a:pt x="1743182" y="1571859"/>
                  <a:pt x="1769424" y="1401288"/>
                </a:cubicBezTo>
                <a:cubicBezTo>
                  <a:pt x="1774374" y="1369113"/>
                  <a:pt x="1810730" y="1306457"/>
                  <a:pt x="1828800" y="1294410"/>
                </a:cubicBezTo>
                <a:lnTo>
                  <a:pt x="1864426" y="1270659"/>
                </a:lnTo>
                <a:cubicBezTo>
                  <a:pt x="1894277" y="1181112"/>
                  <a:pt x="1854010" y="1291490"/>
                  <a:pt x="1900052" y="1199407"/>
                </a:cubicBezTo>
                <a:cubicBezTo>
                  <a:pt x="1905650" y="1188211"/>
                  <a:pt x="1903077" y="1172632"/>
                  <a:pt x="1911928" y="1163781"/>
                </a:cubicBezTo>
                <a:cubicBezTo>
                  <a:pt x="1932112" y="1143597"/>
                  <a:pt x="1959429" y="1132114"/>
                  <a:pt x="1983180" y="1116280"/>
                </a:cubicBezTo>
                <a:lnTo>
                  <a:pt x="2018806" y="1092529"/>
                </a:lnTo>
                <a:lnTo>
                  <a:pt x="2054432" y="1068779"/>
                </a:lnTo>
                <a:cubicBezTo>
                  <a:pt x="2124876" y="1092260"/>
                  <a:pt x="2067872" y="1080343"/>
                  <a:pt x="2185060" y="1056904"/>
                </a:cubicBezTo>
                <a:cubicBezTo>
                  <a:pt x="2204852" y="1052945"/>
                  <a:pt x="2224964" y="1050339"/>
                  <a:pt x="2244437" y="1045028"/>
                </a:cubicBezTo>
                <a:cubicBezTo>
                  <a:pt x="2268590" y="1038441"/>
                  <a:pt x="2290994" y="1025394"/>
                  <a:pt x="2315689" y="1021278"/>
                </a:cubicBezTo>
                <a:lnTo>
                  <a:pt x="2386941" y="1009402"/>
                </a:lnTo>
                <a:cubicBezTo>
                  <a:pt x="2394858" y="997527"/>
                  <a:pt x="2413490" y="987771"/>
                  <a:pt x="2410691" y="973776"/>
                </a:cubicBezTo>
                <a:cubicBezTo>
                  <a:pt x="2407892" y="959781"/>
                  <a:pt x="2386029" y="959163"/>
                  <a:pt x="2375065" y="950026"/>
                </a:cubicBezTo>
                <a:cubicBezTo>
                  <a:pt x="2352552" y="931265"/>
                  <a:pt x="2329034" y="905465"/>
                  <a:pt x="2315689" y="878774"/>
                </a:cubicBezTo>
                <a:cubicBezTo>
                  <a:pt x="2310091" y="867578"/>
                  <a:pt x="2307772" y="855023"/>
                  <a:pt x="2303813" y="843148"/>
                </a:cubicBezTo>
                <a:cubicBezTo>
                  <a:pt x="2307772" y="819397"/>
                  <a:pt x="2305910" y="793899"/>
                  <a:pt x="2315689" y="771896"/>
                </a:cubicBezTo>
                <a:cubicBezTo>
                  <a:pt x="2325314" y="750240"/>
                  <a:pt x="2368015" y="725137"/>
                  <a:pt x="2386941" y="712519"/>
                </a:cubicBezTo>
                <a:cubicBezTo>
                  <a:pt x="2405285" y="685002"/>
                  <a:pt x="2436968" y="655669"/>
                  <a:pt x="2398816" y="617517"/>
                </a:cubicBezTo>
                <a:cubicBezTo>
                  <a:pt x="2384544" y="603245"/>
                  <a:pt x="2359143" y="610020"/>
                  <a:pt x="2339439" y="605641"/>
                </a:cubicBezTo>
                <a:cubicBezTo>
                  <a:pt x="2323507" y="602100"/>
                  <a:pt x="2307571" y="598456"/>
                  <a:pt x="2291938" y="593766"/>
                </a:cubicBezTo>
                <a:cubicBezTo>
                  <a:pt x="2267958" y="586572"/>
                  <a:pt x="2220686" y="570015"/>
                  <a:pt x="2220686" y="570015"/>
                </a:cubicBezTo>
                <a:lnTo>
                  <a:pt x="2030681" y="581891"/>
                </a:lnTo>
                <a:cubicBezTo>
                  <a:pt x="1791353" y="595969"/>
                  <a:pt x="1888434" y="579465"/>
                  <a:pt x="1757548" y="605641"/>
                </a:cubicBezTo>
                <a:cubicBezTo>
                  <a:pt x="1753590" y="593766"/>
                  <a:pt x="1751752" y="580957"/>
                  <a:pt x="1745673" y="570015"/>
                </a:cubicBezTo>
                <a:cubicBezTo>
                  <a:pt x="1731811" y="545062"/>
                  <a:pt x="1707199" y="525843"/>
                  <a:pt x="1698172" y="498763"/>
                </a:cubicBezTo>
                <a:cubicBezTo>
                  <a:pt x="1669908" y="413971"/>
                  <a:pt x="1695252" y="441398"/>
                  <a:pt x="1638795" y="403761"/>
                </a:cubicBezTo>
                <a:cubicBezTo>
                  <a:pt x="1634837" y="391886"/>
                  <a:pt x="1635771" y="376986"/>
                  <a:pt x="1626920" y="368135"/>
                </a:cubicBezTo>
                <a:cubicBezTo>
                  <a:pt x="1618069" y="359284"/>
                  <a:pt x="1602490" y="361857"/>
                  <a:pt x="1591294" y="356259"/>
                </a:cubicBezTo>
                <a:cubicBezTo>
                  <a:pt x="1578529" y="349876"/>
                  <a:pt x="1567543" y="340426"/>
                  <a:pt x="1555668" y="332509"/>
                </a:cubicBezTo>
                <a:cubicBezTo>
                  <a:pt x="1551710" y="320634"/>
                  <a:pt x="1553979" y="304159"/>
                  <a:pt x="1543793" y="296883"/>
                </a:cubicBezTo>
                <a:cubicBezTo>
                  <a:pt x="1523421" y="282331"/>
                  <a:pt x="1472541" y="273132"/>
                  <a:pt x="1472541" y="273132"/>
                </a:cubicBezTo>
                <a:cubicBezTo>
                  <a:pt x="1460666" y="261257"/>
                  <a:pt x="1446231" y="251480"/>
                  <a:pt x="1436915" y="237506"/>
                </a:cubicBezTo>
                <a:cubicBezTo>
                  <a:pt x="1429971" y="227091"/>
                  <a:pt x="1431118" y="212822"/>
                  <a:pt x="1425039" y="201880"/>
                </a:cubicBezTo>
                <a:cubicBezTo>
                  <a:pt x="1411176" y="176927"/>
                  <a:pt x="1393372" y="154379"/>
                  <a:pt x="1377538" y="130628"/>
                </a:cubicBezTo>
                <a:cubicBezTo>
                  <a:pt x="1369621" y="118753"/>
                  <a:pt x="1365662" y="102919"/>
                  <a:pt x="1353787" y="95002"/>
                </a:cubicBezTo>
                <a:lnTo>
                  <a:pt x="1282535" y="47501"/>
                </a:lnTo>
                <a:cubicBezTo>
                  <a:pt x="1270660" y="39584"/>
                  <a:pt x="1260450" y="28263"/>
                  <a:pt x="1246910" y="23750"/>
                </a:cubicBezTo>
                <a:lnTo>
                  <a:pt x="1175658" y="0"/>
                </a:lnTo>
                <a:cubicBezTo>
                  <a:pt x="1167741" y="11875"/>
                  <a:pt x="1153327" y="21424"/>
                  <a:pt x="1151907" y="35626"/>
                </a:cubicBezTo>
                <a:cubicBezTo>
                  <a:pt x="1145262" y="102074"/>
                  <a:pt x="1158728" y="111173"/>
                  <a:pt x="1187533" y="154379"/>
                </a:cubicBezTo>
                <a:cubicBezTo>
                  <a:pt x="1183575" y="201880"/>
                  <a:pt x="1185006" y="250143"/>
                  <a:pt x="1175658" y="296883"/>
                </a:cubicBezTo>
                <a:cubicBezTo>
                  <a:pt x="1172859" y="310878"/>
                  <a:pt x="1158290" y="319743"/>
                  <a:pt x="1151907" y="332509"/>
                </a:cubicBezTo>
                <a:cubicBezTo>
                  <a:pt x="1102741" y="430841"/>
                  <a:pt x="1184348" y="301661"/>
                  <a:pt x="1116281" y="403761"/>
                </a:cubicBezTo>
                <a:cubicBezTo>
                  <a:pt x="1112323" y="427512"/>
                  <a:pt x="1116352" y="454107"/>
                  <a:pt x="1104406" y="475013"/>
                </a:cubicBezTo>
                <a:cubicBezTo>
                  <a:pt x="1098196" y="485881"/>
                  <a:pt x="1078555" y="479068"/>
                  <a:pt x="1068780" y="486888"/>
                </a:cubicBezTo>
                <a:cubicBezTo>
                  <a:pt x="1057635" y="495804"/>
                  <a:pt x="1055121" y="512422"/>
                  <a:pt x="1045029" y="522514"/>
                </a:cubicBezTo>
                <a:cubicBezTo>
                  <a:pt x="1034937" y="532606"/>
                  <a:pt x="1021278" y="538348"/>
                  <a:pt x="1009403" y="546265"/>
                </a:cubicBezTo>
                <a:cubicBezTo>
                  <a:pt x="1001580" y="569735"/>
                  <a:pt x="994706" y="600774"/>
                  <a:pt x="973777" y="617517"/>
                </a:cubicBezTo>
                <a:cubicBezTo>
                  <a:pt x="964002" y="625337"/>
                  <a:pt x="950026" y="625434"/>
                  <a:pt x="938151" y="629392"/>
                </a:cubicBezTo>
                <a:cubicBezTo>
                  <a:pt x="934193" y="641267"/>
                  <a:pt x="931874" y="653822"/>
                  <a:pt x="926276" y="665018"/>
                </a:cubicBezTo>
                <a:cubicBezTo>
                  <a:pt x="901536" y="714498"/>
                  <a:pt x="884711" y="712520"/>
                  <a:pt x="831273" y="748145"/>
                </a:cubicBezTo>
                <a:lnTo>
                  <a:pt x="795647" y="771896"/>
                </a:lnTo>
                <a:cubicBezTo>
                  <a:pt x="736685" y="860342"/>
                  <a:pt x="812462" y="751720"/>
                  <a:pt x="736271" y="843148"/>
                </a:cubicBezTo>
                <a:cubicBezTo>
                  <a:pt x="727134" y="854112"/>
                  <a:pt x="726161" y="874577"/>
                  <a:pt x="712520" y="878774"/>
                </a:cubicBezTo>
                <a:cubicBezTo>
                  <a:pt x="670731" y="891632"/>
                  <a:pt x="625434" y="886691"/>
                  <a:pt x="581891" y="890649"/>
                </a:cubicBezTo>
                <a:cubicBezTo>
                  <a:pt x="581477" y="890752"/>
                  <a:pt x="504444" y="908720"/>
                  <a:pt x="498764" y="914400"/>
                </a:cubicBezTo>
                <a:cubicBezTo>
                  <a:pt x="489913" y="923251"/>
                  <a:pt x="493833" y="939611"/>
                  <a:pt x="486889" y="950026"/>
                </a:cubicBezTo>
                <a:cubicBezTo>
                  <a:pt x="477573" y="964000"/>
                  <a:pt x="463138" y="973777"/>
                  <a:pt x="451263" y="985652"/>
                </a:cubicBezTo>
                <a:cubicBezTo>
                  <a:pt x="447304" y="997527"/>
                  <a:pt x="445466" y="1010336"/>
                  <a:pt x="439387" y="1021278"/>
                </a:cubicBezTo>
                <a:cubicBezTo>
                  <a:pt x="425524" y="1046230"/>
                  <a:pt x="391886" y="1092529"/>
                  <a:pt x="391886" y="1092529"/>
                </a:cubicBezTo>
                <a:cubicBezTo>
                  <a:pt x="362038" y="1182076"/>
                  <a:pt x="402301" y="1071698"/>
                  <a:pt x="356260" y="1163781"/>
                </a:cubicBezTo>
                <a:cubicBezTo>
                  <a:pt x="350662" y="1174977"/>
                  <a:pt x="349316" y="1187901"/>
                  <a:pt x="344385" y="1199407"/>
                </a:cubicBezTo>
                <a:cubicBezTo>
                  <a:pt x="281935" y="1345124"/>
                  <a:pt x="356507" y="1163289"/>
                  <a:pt x="296884" y="1282535"/>
                </a:cubicBezTo>
                <a:cubicBezTo>
                  <a:pt x="291286" y="1293731"/>
                  <a:pt x="288967" y="1306286"/>
                  <a:pt x="285008" y="1318161"/>
                </a:cubicBezTo>
                <a:cubicBezTo>
                  <a:pt x="263763" y="1658087"/>
                  <a:pt x="339317" y="1445387"/>
                  <a:pt x="190006" y="1520041"/>
                </a:cubicBezTo>
                <a:cubicBezTo>
                  <a:pt x="178810" y="1525639"/>
                  <a:pt x="188545" y="1548723"/>
                  <a:pt x="178130" y="1555667"/>
                </a:cubicBezTo>
                <a:cubicBezTo>
                  <a:pt x="161336" y="1566863"/>
                  <a:pt x="138546" y="1563584"/>
                  <a:pt x="118754" y="1567542"/>
                </a:cubicBezTo>
                <a:cubicBezTo>
                  <a:pt x="105985" y="1564988"/>
                  <a:pt x="42009" y="1554747"/>
                  <a:pt x="23751" y="1543792"/>
                </a:cubicBezTo>
                <a:cubicBezTo>
                  <a:pt x="14150" y="1538032"/>
                  <a:pt x="7917" y="1527958"/>
                  <a:pt x="0" y="1520041"/>
                </a:cubicBezTo>
              </a:path>
            </a:pathLst>
          </a:custGeom>
          <a:noFill/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" name="Forma livre 4"/>
          <p:cNvSpPr/>
          <p:nvPr/>
        </p:nvSpPr>
        <p:spPr>
          <a:xfrm>
            <a:off x="427038" y="1590678"/>
            <a:ext cx="1033462" cy="296863"/>
          </a:xfrm>
          <a:custGeom>
            <a:avLst/>
            <a:gdLst>
              <a:gd name="connsiteX0" fmla="*/ 1033153 w 1033153"/>
              <a:gd name="connsiteY0" fmla="*/ 285007 h 296883"/>
              <a:gd name="connsiteX1" fmla="*/ 926275 w 1033153"/>
              <a:gd name="connsiteY1" fmla="*/ 249381 h 296883"/>
              <a:gd name="connsiteX2" fmla="*/ 855023 w 1033153"/>
              <a:gd name="connsiteY2" fmla="*/ 261257 h 296883"/>
              <a:gd name="connsiteX3" fmla="*/ 819397 w 1033153"/>
              <a:gd name="connsiteY3" fmla="*/ 273132 h 296883"/>
              <a:gd name="connsiteX4" fmla="*/ 653143 w 1033153"/>
              <a:gd name="connsiteY4" fmla="*/ 285007 h 296883"/>
              <a:gd name="connsiteX5" fmla="*/ 546265 w 1033153"/>
              <a:gd name="connsiteY5" fmla="*/ 296883 h 296883"/>
              <a:gd name="connsiteX6" fmla="*/ 486888 w 1033153"/>
              <a:gd name="connsiteY6" fmla="*/ 249381 h 296883"/>
              <a:gd name="connsiteX7" fmla="*/ 475013 w 1033153"/>
              <a:gd name="connsiteY7" fmla="*/ 213755 h 296883"/>
              <a:gd name="connsiteX8" fmla="*/ 403761 w 1033153"/>
              <a:gd name="connsiteY8" fmla="*/ 190005 h 296883"/>
              <a:gd name="connsiteX9" fmla="*/ 391885 w 1033153"/>
              <a:gd name="connsiteY9" fmla="*/ 154379 h 296883"/>
              <a:gd name="connsiteX10" fmla="*/ 356259 w 1033153"/>
              <a:gd name="connsiteY10" fmla="*/ 130628 h 296883"/>
              <a:gd name="connsiteX11" fmla="*/ 273132 w 1033153"/>
              <a:gd name="connsiteY11" fmla="*/ 106877 h 296883"/>
              <a:gd name="connsiteX12" fmla="*/ 201880 w 1033153"/>
              <a:gd name="connsiteY12" fmla="*/ 83127 h 296883"/>
              <a:gd name="connsiteX13" fmla="*/ 166254 w 1033153"/>
              <a:gd name="connsiteY13" fmla="*/ 71251 h 296883"/>
              <a:gd name="connsiteX14" fmla="*/ 71252 w 1033153"/>
              <a:gd name="connsiteY14" fmla="*/ 23750 h 296883"/>
              <a:gd name="connsiteX15" fmla="*/ 0 w 1033153"/>
              <a:gd name="connsiteY15" fmla="*/ 0 h 296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033153" h="296883">
                <a:moveTo>
                  <a:pt x="1033153" y="285007"/>
                </a:moveTo>
                <a:cubicBezTo>
                  <a:pt x="997527" y="273132"/>
                  <a:pt x="963317" y="243207"/>
                  <a:pt x="926275" y="249381"/>
                </a:cubicBezTo>
                <a:cubicBezTo>
                  <a:pt x="902524" y="253340"/>
                  <a:pt x="878528" y="256034"/>
                  <a:pt x="855023" y="261257"/>
                </a:cubicBezTo>
                <a:cubicBezTo>
                  <a:pt x="842803" y="263972"/>
                  <a:pt x="831829" y="271669"/>
                  <a:pt x="819397" y="273132"/>
                </a:cubicBezTo>
                <a:cubicBezTo>
                  <a:pt x="764218" y="279623"/>
                  <a:pt x="708493" y="280194"/>
                  <a:pt x="653143" y="285007"/>
                </a:cubicBezTo>
                <a:cubicBezTo>
                  <a:pt x="617432" y="288112"/>
                  <a:pt x="581891" y="292924"/>
                  <a:pt x="546265" y="296883"/>
                </a:cubicBezTo>
                <a:cubicBezTo>
                  <a:pt x="505176" y="283186"/>
                  <a:pt x="508374" y="292353"/>
                  <a:pt x="486888" y="249381"/>
                </a:cubicBezTo>
                <a:cubicBezTo>
                  <a:pt x="481290" y="238185"/>
                  <a:pt x="485199" y="221031"/>
                  <a:pt x="475013" y="213755"/>
                </a:cubicBezTo>
                <a:cubicBezTo>
                  <a:pt x="454641" y="199204"/>
                  <a:pt x="403761" y="190005"/>
                  <a:pt x="403761" y="190005"/>
                </a:cubicBezTo>
                <a:cubicBezTo>
                  <a:pt x="399802" y="178130"/>
                  <a:pt x="399705" y="164154"/>
                  <a:pt x="391885" y="154379"/>
                </a:cubicBezTo>
                <a:cubicBezTo>
                  <a:pt x="382969" y="143234"/>
                  <a:pt x="369025" y="137011"/>
                  <a:pt x="356259" y="130628"/>
                </a:cubicBezTo>
                <a:cubicBezTo>
                  <a:pt x="336310" y="120654"/>
                  <a:pt x="292148" y="112582"/>
                  <a:pt x="273132" y="106877"/>
                </a:cubicBezTo>
                <a:cubicBezTo>
                  <a:pt x="249153" y="99683"/>
                  <a:pt x="225631" y="91044"/>
                  <a:pt x="201880" y="83127"/>
                </a:cubicBezTo>
                <a:lnTo>
                  <a:pt x="166254" y="71251"/>
                </a:lnTo>
                <a:cubicBezTo>
                  <a:pt x="144172" y="5003"/>
                  <a:pt x="169803" y="46492"/>
                  <a:pt x="71252" y="23750"/>
                </a:cubicBezTo>
                <a:cubicBezTo>
                  <a:pt x="46858" y="18121"/>
                  <a:pt x="0" y="0"/>
                  <a:pt x="0" y="0"/>
                </a:cubicBezTo>
              </a:path>
            </a:pathLst>
          </a:custGeom>
          <a:noFill/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6" name="Forma livre 5"/>
          <p:cNvSpPr/>
          <p:nvPr/>
        </p:nvSpPr>
        <p:spPr>
          <a:xfrm>
            <a:off x="2255842" y="11113"/>
            <a:ext cx="1298575" cy="2851150"/>
          </a:xfrm>
          <a:custGeom>
            <a:avLst/>
            <a:gdLst>
              <a:gd name="connsiteX0" fmla="*/ 510639 w 1298450"/>
              <a:gd name="connsiteY0" fmla="*/ 2850078 h 2850078"/>
              <a:gd name="connsiteX1" fmla="*/ 534389 w 1298450"/>
              <a:gd name="connsiteY1" fmla="*/ 2790702 h 2850078"/>
              <a:gd name="connsiteX2" fmla="*/ 558140 w 1298450"/>
              <a:gd name="connsiteY2" fmla="*/ 2636322 h 2850078"/>
              <a:gd name="connsiteX3" fmla="*/ 581891 w 1298450"/>
              <a:gd name="connsiteY3" fmla="*/ 2529444 h 2850078"/>
              <a:gd name="connsiteX4" fmla="*/ 593766 w 1298450"/>
              <a:gd name="connsiteY4" fmla="*/ 2493819 h 2850078"/>
              <a:gd name="connsiteX5" fmla="*/ 605641 w 1298450"/>
              <a:gd name="connsiteY5" fmla="*/ 2398816 h 2850078"/>
              <a:gd name="connsiteX6" fmla="*/ 629392 w 1298450"/>
              <a:gd name="connsiteY6" fmla="*/ 2327564 h 2850078"/>
              <a:gd name="connsiteX7" fmla="*/ 653143 w 1298450"/>
              <a:gd name="connsiteY7" fmla="*/ 2232561 h 2850078"/>
              <a:gd name="connsiteX8" fmla="*/ 653143 w 1298450"/>
              <a:gd name="connsiteY8" fmla="*/ 1995055 h 2850078"/>
              <a:gd name="connsiteX9" fmla="*/ 617517 w 1298450"/>
              <a:gd name="connsiteY9" fmla="*/ 1923803 h 2850078"/>
              <a:gd name="connsiteX10" fmla="*/ 558140 w 1298450"/>
              <a:gd name="connsiteY10" fmla="*/ 1911928 h 2850078"/>
              <a:gd name="connsiteX11" fmla="*/ 546265 w 1298450"/>
              <a:gd name="connsiteY11" fmla="*/ 1876302 h 2850078"/>
              <a:gd name="connsiteX12" fmla="*/ 510639 w 1298450"/>
              <a:gd name="connsiteY12" fmla="*/ 1805050 h 2850078"/>
              <a:gd name="connsiteX13" fmla="*/ 522514 w 1298450"/>
              <a:gd name="connsiteY13" fmla="*/ 1662546 h 2850078"/>
              <a:gd name="connsiteX14" fmla="*/ 700644 w 1298450"/>
              <a:gd name="connsiteY14" fmla="*/ 1650670 h 2850078"/>
              <a:gd name="connsiteX15" fmla="*/ 724394 w 1298450"/>
              <a:gd name="connsiteY15" fmla="*/ 1615044 h 2850078"/>
              <a:gd name="connsiteX16" fmla="*/ 712519 w 1298450"/>
              <a:gd name="connsiteY16" fmla="*/ 1579419 h 2850078"/>
              <a:gd name="connsiteX17" fmla="*/ 570015 w 1298450"/>
              <a:gd name="connsiteY17" fmla="*/ 1543793 h 2850078"/>
              <a:gd name="connsiteX18" fmla="*/ 581891 w 1298450"/>
              <a:gd name="connsiteY18" fmla="*/ 1401289 h 2850078"/>
              <a:gd name="connsiteX19" fmla="*/ 617517 w 1298450"/>
              <a:gd name="connsiteY19" fmla="*/ 1389413 h 2850078"/>
              <a:gd name="connsiteX20" fmla="*/ 665018 w 1298450"/>
              <a:gd name="connsiteY20" fmla="*/ 1377538 h 2850078"/>
              <a:gd name="connsiteX21" fmla="*/ 700644 w 1298450"/>
              <a:gd name="connsiteY21" fmla="*/ 1365663 h 2850078"/>
              <a:gd name="connsiteX22" fmla="*/ 795646 w 1298450"/>
              <a:gd name="connsiteY22" fmla="*/ 1341912 h 2850078"/>
              <a:gd name="connsiteX23" fmla="*/ 819397 w 1298450"/>
              <a:gd name="connsiteY23" fmla="*/ 1306286 h 2850078"/>
              <a:gd name="connsiteX24" fmla="*/ 890649 w 1298450"/>
              <a:gd name="connsiteY24" fmla="*/ 1282535 h 2850078"/>
              <a:gd name="connsiteX25" fmla="*/ 1033153 w 1298450"/>
              <a:gd name="connsiteY25" fmla="*/ 1294411 h 2850078"/>
              <a:gd name="connsiteX26" fmla="*/ 1116280 w 1298450"/>
              <a:gd name="connsiteY26" fmla="*/ 1306286 h 2850078"/>
              <a:gd name="connsiteX27" fmla="*/ 1163782 w 1298450"/>
              <a:gd name="connsiteY27" fmla="*/ 1377538 h 2850078"/>
              <a:gd name="connsiteX28" fmla="*/ 1199407 w 1298450"/>
              <a:gd name="connsiteY28" fmla="*/ 1389413 h 2850078"/>
              <a:gd name="connsiteX29" fmla="*/ 1258784 w 1298450"/>
              <a:gd name="connsiteY29" fmla="*/ 1472541 h 2850078"/>
              <a:gd name="connsiteX30" fmla="*/ 1294410 w 1298450"/>
              <a:gd name="connsiteY30" fmla="*/ 1460665 h 2850078"/>
              <a:gd name="connsiteX31" fmla="*/ 1258784 w 1298450"/>
              <a:gd name="connsiteY31" fmla="*/ 1341912 h 2850078"/>
              <a:gd name="connsiteX32" fmla="*/ 1246909 w 1298450"/>
              <a:gd name="connsiteY32" fmla="*/ 1270660 h 2850078"/>
              <a:gd name="connsiteX33" fmla="*/ 1211283 w 1298450"/>
              <a:gd name="connsiteY33" fmla="*/ 1246909 h 2850078"/>
              <a:gd name="connsiteX34" fmla="*/ 1199407 w 1298450"/>
              <a:gd name="connsiteY34" fmla="*/ 1199408 h 2850078"/>
              <a:gd name="connsiteX35" fmla="*/ 1128156 w 1298450"/>
              <a:gd name="connsiteY35" fmla="*/ 1163782 h 2850078"/>
              <a:gd name="connsiteX36" fmla="*/ 1140031 w 1298450"/>
              <a:gd name="connsiteY36" fmla="*/ 1056904 h 2850078"/>
              <a:gd name="connsiteX37" fmla="*/ 1151906 w 1298450"/>
              <a:gd name="connsiteY37" fmla="*/ 1021278 h 2850078"/>
              <a:gd name="connsiteX38" fmla="*/ 1128156 w 1298450"/>
              <a:gd name="connsiteY38" fmla="*/ 985652 h 2850078"/>
              <a:gd name="connsiteX39" fmla="*/ 1092530 w 1298450"/>
              <a:gd name="connsiteY39" fmla="*/ 961902 h 2850078"/>
              <a:gd name="connsiteX40" fmla="*/ 1080654 w 1298450"/>
              <a:gd name="connsiteY40" fmla="*/ 926276 h 2850078"/>
              <a:gd name="connsiteX41" fmla="*/ 1056904 w 1298450"/>
              <a:gd name="connsiteY41" fmla="*/ 890650 h 2850078"/>
              <a:gd name="connsiteX42" fmla="*/ 1045028 w 1298450"/>
              <a:gd name="connsiteY42" fmla="*/ 855024 h 2850078"/>
              <a:gd name="connsiteX43" fmla="*/ 1021278 w 1298450"/>
              <a:gd name="connsiteY43" fmla="*/ 819398 h 2850078"/>
              <a:gd name="connsiteX44" fmla="*/ 985652 w 1298450"/>
              <a:gd name="connsiteY44" fmla="*/ 748146 h 2850078"/>
              <a:gd name="connsiteX45" fmla="*/ 997527 w 1298450"/>
              <a:gd name="connsiteY45" fmla="*/ 570016 h 2850078"/>
              <a:gd name="connsiteX46" fmla="*/ 1021278 w 1298450"/>
              <a:gd name="connsiteY46" fmla="*/ 498764 h 2850078"/>
              <a:gd name="connsiteX47" fmla="*/ 985652 w 1298450"/>
              <a:gd name="connsiteY47" fmla="*/ 486889 h 2850078"/>
              <a:gd name="connsiteX48" fmla="*/ 878774 w 1298450"/>
              <a:gd name="connsiteY48" fmla="*/ 498764 h 2850078"/>
              <a:gd name="connsiteX49" fmla="*/ 771896 w 1298450"/>
              <a:gd name="connsiteY49" fmla="*/ 534390 h 2850078"/>
              <a:gd name="connsiteX50" fmla="*/ 653143 w 1298450"/>
              <a:gd name="connsiteY50" fmla="*/ 558141 h 2850078"/>
              <a:gd name="connsiteX51" fmla="*/ 605641 w 1298450"/>
              <a:gd name="connsiteY51" fmla="*/ 498764 h 2850078"/>
              <a:gd name="connsiteX52" fmla="*/ 558140 w 1298450"/>
              <a:gd name="connsiteY52" fmla="*/ 451263 h 2850078"/>
              <a:gd name="connsiteX53" fmla="*/ 534389 w 1298450"/>
              <a:gd name="connsiteY53" fmla="*/ 415637 h 2850078"/>
              <a:gd name="connsiteX54" fmla="*/ 475013 w 1298450"/>
              <a:gd name="connsiteY54" fmla="*/ 427512 h 2850078"/>
              <a:gd name="connsiteX55" fmla="*/ 439387 w 1298450"/>
              <a:gd name="connsiteY55" fmla="*/ 439387 h 2850078"/>
              <a:gd name="connsiteX56" fmla="*/ 368135 w 1298450"/>
              <a:gd name="connsiteY56" fmla="*/ 451263 h 2850078"/>
              <a:gd name="connsiteX57" fmla="*/ 296883 w 1298450"/>
              <a:gd name="connsiteY57" fmla="*/ 486889 h 2850078"/>
              <a:gd name="connsiteX58" fmla="*/ 249382 w 1298450"/>
              <a:gd name="connsiteY58" fmla="*/ 475013 h 2850078"/>
              <a:gd name="connsiteX59" fmla="*/ 225631 w 1298450"/>
              <a:gd name="connsiteY59" fmla="*/ 439387 h 2850078"/>
              <a:gd name="connsiteX60" fmla="*/ 190005 w 1298450"/>
              <a:gd name="connsiteY60" fmla="*/ 427512 h 2850078"/>
              <a:gd name="connsiteX61" fmla="*/ 166254 w 1298450"/>
              <a:gd name="connsiteY61" fmla="*/ 308759 h 2850078"/>
              <a:gd name="connsiteX62" fmla="*/ 142504 w 1298450"/>
              <a:gd name="connsiteY62" fmla="*/ 273133 h 2850078"/>
              <a:gd name="connsiteX63" fmla="*/ 118753 w 1298450"/>
              <a:gd name="connsiteY63" fmla="*/ 190006 h 2850078"/>
              <a:gd name="connsiteX64" fmla="*/ 11875 w 1298450"/>
              <a:gd name="connsiteY64" fmla="*/ 130629 h 2850078"/>
              <a:gd name="connsiteX65" fmla="*/ 0 w 1298450"/>
              <a:gd name="connsiteY65" fmla="*/ 0 h 2850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298450" h="2850078">
                <a:moveTo>
                  <a:pt x="510639" y="2850078"/>
                </a:moveTo>
                <a:cubicBezTo>
                  <a:pt x="518556" y="2830286"/>
                  <a:pt x="528264" y="2811120"/>
                  <a:pt x="534389" y="2790702"/>
                </a:cubicBezTo>
                <a:cubicBezTo>
                  <a:pt x="547289" y="2747703"/>
                  <a:pt x="552039" y="2675978"/>
                  <a:pt x="558140" y="2636322"/>
                </a:cubicBezTo>
                <a:cubicBezTo>
                  <a:pt x="562222" y="2609786"/>
                  <a:pt x="574009" y="2557030"/>
                  <a:pt x="581891" y="2529444"/>
                </a:cubicBezTo>
                <a:cubicBezTo>
                  <a:pt x="585330" y="2517408"/>
                  <a:pt x="589808" y="2505694"/>
                  <a:pt x="593766" y="2493819"/>
                </a:cubicBezTo>
                <a:cubicBezTo>
                  <a:pt x="597724" y="2462151"/>
                  <a:pt x="598954" y="2430022"/>
                  <a:pt x="605641" y="2398816"/>
                </a:cubicBezTo>
                <a:cubicBezTo>
                  <a:pt x="610887" y="2374336"/>
                  <a:pt x="624482" y="2352113"/>
                  <a:pt x="629392" y="2327564"/>
                </a:cubicBezTo>
                <a:cubicBezTo>
                  <a:pt x="643722" y="2255912"/>
                  <a:pt x="634884" y="2287335"/>
                  <a:pt x="653143" y="2232561"/>
                </a:cubicBezTo>
                <a:cubicBezTo>
                  <a:pt x="671917" y="2119912"/>
                  <a:pt x="671889" y="2154393"/>
                  <a:pt x="653143" y="1995055"/>
                </a:cubicBezTo>
                <a:cubicBezTo>
                  <a:pt x="651276" y="1979186"/>
                  <a:pt x="631652" y="1931880"/>
                  <a:pt x="617517" y="1923803"/>
                </a:cubicBezTo>
                <a:cubicBezTo>
                  <a:pt x="599992" y="1913789"/>
                  <a:pt x="577932" y="1915886"/>
                  <a:pt x="558140" y="1911928"/>
                </a:cubicBezTo>
                <a:cubicBezTo>
                  <a:pt x="554182" y="1900053"/>
                  <a:pt x="551863" y="1887498"/>
                  <a:pt x="546265" y="1876302"/>
                </a:cubicBezTo>
                <a:cubicBezTo>
                  <a:pt x="500224" y="1784219"/>
                  <a:pt x="540487" y="1894597"/>
                  <a:pt x="510639" y="1805050"/>
                </a:cubicBezTo>
                <a:cubicBezTo>
                  <a:pt x="514597" y="1757549"/>
                  <a:pt x="485520" y="1692604"/>
                  <a:pt x="522514" y="1662546"/>
                </a:cubicBezTo>
                <a:cubicBezTo>
                  <a:pt x="568699" y="1625020"/>
                  <a:pt x="642717" y="1664300"/>
                  <a:pt x="700644" y="1650670"/>
                </a:cubicBezTo>
                <a:cubicBezTo>
                  <a:pt x="714537" y="1647401"/>
                  <a:pt x="716477" y="1626919"/>
                  <a:pt x="724394" y="1615044"/>
                </a:cubicBezTo>
                <a:cubicBezTo>
                  <a:pt x="720436" y="1603169"/>
                  <a:pt x="720339" y="1589193"/>
                  <a:pt x="712519" y="1579419"/>
                </a:cubicBezTo>
                <a:cubicBezTo>
                  <a:pt x="680591" y="1539509"/>
                  <a:pt x="606885" y="1547890"/>
                  <a:pt x="570015" y="1543793"/>
                </a:cubicBezTo>
                <a:cubicBezTo>
                  <a:pt x="573974" y="1496292"/>
                  <a:pt x="567873" y="1446847"/>
                  <a:pt x="581891" y="1401289"/>
                </a:cubicBezTo>
                <a:cubicBezTo>
                  <a:pt x="585572" y="1389325"/>
                  <a:pt x="605481" y="1392852"/>
                  <a:pt x="617517" y="1389413"/>
                </a:cubicBezTo>
                <a:cubicBezTo>
                  <a:pt x="633210" y="1384929"/>
                  <a:pt x="649325" y="1382022"/>
                  <a:pt x="665018" y="1377538"/>
                </a:cubicBezTo>
                <a:cubicBezTo>
                  <a:pt x="677054" y="1374099"/>
                  <a:pt x="688500" y="1368699"/>
                  <a:pt x="700644" y="1365663"/>
                </a:cubicBezTo>
                <a:lnTo>
                  <a:pt x="795646" y="1341912"/>
                </a:lnTo>
                <a:cubicBezTo>
                  <a:pt x="803563" y="1330037"/>
                  <a:pt x="807294" y="1313850"/>
                  <a:pt x="819397" y="1306286"/>
                </a:cubicBezTo>
                <a:cubicBezTo>
                  <a:pt x="840627" y="1293017"/>
                  <a:pt x="890649" y="1282535"/>
                  <a:pt x="890649" y="1282535"/>
                </a:cubicBezTo>
                <a:cubicBezTo>
                  <a:pt x="938150" y="1286494"/>
                  <a:pt x="985749" y="1289421"/>
                  <a:pt x="1033153" y="1294411"/>
                </a:cubicBezTo>
                <a:cubicBezTo>
                  <a:pt x="1060990" y="1297341"/>
                  <a:pt x="1092666" y="1291259"/>
                  <a:pt x="1116280" y="1306286"/>
                </a:cubicBezTo>
                <a:cubicBezTo>
                  <a:pt x="1140362" y="1321611"/>
                  <a:pt x="1136702" y="1368511"/>
                  <a:pt x="1163782" y="1377538"/>
                </a:cubicBezTo>
                <a:lnTo>
                  <a:pt x="1199407" y="1389413"/>
                </a:lnTo>
                <a:cubicBezTo>
                  <a:pt x="1227117" y="1472540"/>
                  <a:pt x="1199407" y="1452748"/>
                  <a:pt x="1258784" y="1472541"/>
                </a:cubicBezTo>
                <a:cubicBezTo>
                  <a:pt x="1270659" y="1468582"/>
                  <a:pt x="1291374" y="1472809"/>
                  <a:pt x="1294410" y="1460665"/>
                </a:cubicBezTo>
                <a:cubicBezTo>
                  <a:pt x="1308304" y="1405090"/>
                  <a:pt x="1283892" y="1379574"/>
                  <a:pt x="1258784" y="1341912"/>
                </a:cubicBezTo>
                <a:cubicBezTo>
                  <a:pt x="1254826" y="1318161"/>
                  <a:pt x="1257677" y="1292196"/>
                  <a:pt x="1246909" y="1270660"/>
                </a:cubicBezTo>
                <a:cubicBezTo>
                  <a:pt x="1240526" y="1257894"/>
                  <a:pt x="1219200" y="1258784"/>
                  <a:pt x="1211283" y="1246909"/>
                </a:cubicBezTo>
                <a:cubicBezTo>
                  <a:pt x="1202230" y="1233329"/>
                  <a:pt x="1208460" y="1212988"/>
                  <a:pt x="1199407" y="1199408"/>
                </a:cubicBezTo>
                <a:cubicBezTo>
                  <a:pt x="1186251" y="1179674"/>
                  <a:pt x="1148480" y="1170556"/>
                  <a:pt x="1128156" y="1163782"/>
                </a:cubicBezTo>
                <a:cubicBezTo>
                  <a:pt x="1108363" y="1104405"/>
                  <a:pt x="1112322" y="1140032"/>
                  <a:pt x="1140031" y="1056904"/>
                </a:cubicBezTo>
                <a:lnTo>
                  <a:pt x="1151906" y="1021278"/>
                </a:lnTo>
                <a:cubicBezTo>
                  <a:pt x="1143989" y="1009403"/>
                  <a:pt x="1138248" y="995744"/>
                  <a:pt x="1128156" y="985652"/>
                </a:cubicBezTo>
                <a:cubicBezTo>
                  <a:pt x="1118064" y="975560"/>
                  <a:pt x="1101446" y="973047"/>
                  <a:pt x="1092530" y="961902"/>
                </a:cubicBezTo>
                <a:cubicBezTo>
                  <a:pt x="1084710" y="952127"/>
                  <a:pt x="1086252" y="937472"/>
                  <a:pt x="1080654" y="926276"/>
                </a:cubicBezTo>
                <a:cubicBezTo>
                  <a:pt x="1074271" y="913511"/>
                  <a:pt x="1063287" y="903415"/>
                  <a:pt x="1056904" y="890650"/>
                </a:cubicBezTo>
                <a:cubicBezTo>
                  <a:pt x="1051306" y="879454"/>
                  <a:pt x="1050626" y="866220"/>
                  <a:pt x="1045028" y="855024"/>
                </a:cubicBezTo>
                <a:cubicBezTo>
                  <a:pt x="1038645" y="842259"/>
                  <a:pt x="1027661" y="832163"/>
                  <a:pt x="1021278" y="819398"/>
                </a:cubicBezTo>
                <a:cubicBezTo>
                  <a:pt x="972112" y="721066"/>
                  <a:pt x="1053716" y="850244"/>
                  <a:pt x="985652" y="748146"/>
                </a:cubicBezTo>
                <a:cubicBezTo>
                  <a:pt x="989610" y="688769"/>
                  <a:pt x="989111" y="628926"/>
                  <a:pt x="997527" y="570016"/>
                </a:cubicBezTo>
                <a:cubicBezTo>
                  <a:pt x="1001068" y="545232"/>
                  <a:pt x="1021278" y="498764"/>
                  <a:pt x="1021278" y="498764"/>
                </a:cubicBezTo>
                <a:cubicBezTo>
                  <a:pt x="1009403" y="494806"/>
                  <a:pt x="998170" y="486889"/>
                  <a:pt x="985652" y="486889"/>
                </a:cubicBezTo>
                <a:cubicBezTo>
                  <a:pt x="949807" y="486889"/>
                  <a:pt x="913923" y="491734"/>
                  <a:pt x="878774" y="498764"/>
                </a:cubicBezTo>
                <a:cubicBezTo>
                  <a:pt x="819406" y="510638"/>
                  <a:pt x="819393" y="522516"/>
                  <a:pt x="771896" y="534390"/>
                </a:cubicBezTo>
                <a:cubicBezTo>
                  <a:pt x="701035" y="552105"/>
                  <a:pt x="740493" y="543582"/>
                  <a:pt x="653143" y="558141"/>
                </a:cubicBezTo>
                <a:cubicBezTo>
                  <a:pt x="623292" y="468592"/>
                  <a:pt x="667031" y="575503"/>
                  <a:pt x="605641" y="498764"/>
                </a:cubicBezTo>
                <a:cubicBezTo>
                  <a:pt x="559580" y="441187"/>
                  <a:pt x="635869" y="477172"/>
                  <a:pt x="558140" y="451263"/>
                </a:cubicBezTo>
                <a:cubicBezTo>
                  <a:pt x="550223" y="439388"/>
                  <a:pt x="548112" y="419558"/>
                  <a:pt x="534389" y="415637"/>
                </a:cubicBezTo>
                <a:cubicBezTo>
                  <a:pt x="514982" y="410092"/>
                  <a:pt x="494594" y="422617"/>
                  <a:pt x="475013" y="427512"/>
                </a:cubicBezTo>
                <a:cubicBezTo>
                  <a:pt x="462869" y="430548"/>
                  <a:pt x="451607" y="436672"/>
                  <a:pt x="439387" y="439387"/>
                </a:cubicBezTo>
                <a:cubicBezTo>
                  <a:pt x="415882" y="444610"/>
                  <a:pt x="391886" y="447304"/>
                  <a:pt x="368135" y="451263"/>
                </a:cubicBezTo>
                <a:cubicBezTo>
                  <a:pt x="350124" y="463270"/>
                  <a:pt x="321464" y="486889"/>
                  <a:pt x="296883" y="486889"/>
                </a:cubicBezTo>
                <a:cubicBezTo>
                  <a:pt x="280562" y="486889"/>
                  <a:pt x="265216" y="478972"/>
                  <a:pt x="249382" y="475013"/>
                </a:cubicBezTo>
                <a:cubicBezTo>
                  <a:pt x="241465" y="463138"/>
                  <a:pt x="236776" y="448303"/>
                  <a:pt x="225631" y="439387"/>
                </a:cubicBezTo>
                <a:cubicBezTo>
                  <a:pt x="215856" y="431567"/>
                  <a:pt x="195185" y="438908"/>
                  <a:pt x="190005" y="427512"/>
                </a:cubicBezTo>
                <a:cubicBezTo>
                  <a:pt x="173300" y="390762"/>
                  <a:pt x="188646" y="342348"/>
                  <a:pt x="166254" y="308759"/>
                </a:cubicBezTo>
                <a:lnTo>
                  <a:pt x="142504" y="273133"/>
                </a:lnTo>
                <a:cubicBezTo>
                  <a:pt x="142402" y="272724"/>
                  <a:pt x="124431" y="195684"/>
                  <a:pt x="118753" y="190006"/>
                </a:cubicBezTo>
                <a:cubicBezTo>
                  <a:pt x="77918" y="149171"/>
                  <a:pt x="56675" y="145562"/>
                  <a:pt x="11875" y="130629"/>
                </a:cubicBezTo>
                <a:lnTo>
                  <a:pt x="0" y="0"/>
                </a:lnTo>
              </a:path>
            </a:pathLst>
          </a:custGeom>
          <a:noFill/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7" name="Forma livre 6"/>
          <p:cNvSpPr/>
          <p:nvPr/>
        </p:nvSpPr>
        <p:spPr>
          <a:xfrm>
            <a:off x="3527429" y="23813"/>
            <a:ext cx="1768475" cy="1566862"/>
          </a:xfrm>
          <a:custGeom>
            <a:avLst/>
            <a:gdLst>
              <a:gd name="connsiteX0" fmla="*/ 0 w 1769424"/>
              <a:gd name="connsiteY0" fmla="*/ 1484415 h 1567543"/>
              <a:gd name="connsiteX1" fmla="*/ 59377 w 1769424"/>
              <a:gd name="connsiteY1" fmla="*/ 1520041 h 1567543"/>
              <a:gd name="connsiteX2" fmla="*/ 95003 w 1769424"/>
              <a:gd name="connsiteY2" fmla="*/ 1531917 h 1567543"/>
              <a:gd name="connsiteX3" fmla="*/ 166255 w 1769424"/>
              <a:gd name="connsiteY3" fmla="*/ 1567543 h 1567543"/>
              <a:gd name="connsiteX4" fmla="*/ 273133 w 1769424"/>
              <a:gd name="connsiteY4" fmla="*/ 1508166 h 1567543"/>
              <a:gd name="connsiteX5" fmla="*/ 308759 w 1769424"/>
              <a:gd name="connsiteY5" fmla="*/ 1484415 h 1567543"/>
              <a:gd name="connsiteX6" fmla="*/ 380011 w 1769424"/>
              <a:gd name="connsiteY6" fmla="*/ 1460665 h 1567543"/>
              <a:gd name="connsiteX7" fmla="*/ 415637 w 1769424"/>
              <a:gd name="connsiteY7" fmla="*/ 1448789 h 1567543"/>
              <a:gd name="connsiteX8" fmla="*/ 451263 w 1769424"/>
              <a:gd name="connsiteY8" fmla="*/ 1413163 h 1567543"/>
              <a:gd name="connsiteX9" fmla="*/ 498764 w 1769424"/>
              <a:gd name="connsiteY9" fmla="*/ 1401288 h 1567543"/>
              <a:gd name="connsiteX10" fmla="*/ 570016 w 1769424"/>
              <a:gd name="connsiteY10" fmla="*/ 1377537 h 1567543"/>
              <a:gd name="connsiteX11" fmla="*/ 605642 w 1769424"/>
              <a:gd name="connsiteY11" fmla="*/ 1365662 h 1567543"/>
              <a:gd name="connsiteX12" fmla="*/ 641268 w 1769424"/>
              <a:gd name="connsiteY12" fmla="*/ 1353787 h 1567543"/>
              <a:gd name="connsiteX13" fmla="*/ 665019 w 1769424"/>
              <a:gd name="connsiteY13" fmla="*/ 1318161 h 1567543"/>
              <a:gd name="connsiteX14" fmla="*/ 700645 w 1769424"/>
              <a:gd name="connsiteY14" fmla="*/ 1294410 h 1567543"/>
              <a:gd name="connsiteX15" fmla="*/ 736271 w 1769424"/>
              <a:gd name="connsiteY15" fmla="*/ 1223158 h 1567543"/>
              <a:gd name="connsiteX16" fmla="*/ 771897 w 1769424"/>
              <a:gd name="connsiteY16" fmla="*/ 1211283 h 1567543"/>
              <a:gd name="connsiteX17" fmla="*/ 807523 w 1769424"/>
              <a:gd name="connsiteY17" fmla="*/ 1187532 h 1567543"/>
              <a:gd name="connsiteX18" fmla="*/ 748146 w 1769424"/>
              <a:gd name="connsiteY18" fmla="*/ 1128155 h 1567543"/>
              <a:gd name="connsiteX19" fmla="*/ 712520 w 1769424"/>
              <a:gd name="connsiteY19" fmla="*/ 1104405 h 1567543"/>
              <a:gd name="connsiteX20" fmla="*/ 641268 w 1769424"/>
              <a:gd name="connsiteY20" fmla="*/ 1116280 h 1567543"/>
              <a:gd name="connsiteX21" fmla="*/ 605642 w 1769424"/>
              <a:gd name="connsiteY21" fmla="*/ 1045028 h 1567543"/>
              <a:gd name="connsiteX22" fmla="*/ 605642 w 1769424"/>
              <a:gd name="connsiteY22" fmla="*/ 819397 h 1567543"/>
              <a:gd name="connsiteX23" fmla="*/ 581891 w 1769424"/>
              <a:gd name="connsiteY23" fmla="*/ 783771 h 1567543"/>
              <a:gd name="connsiteX24" fmla="*/ 546265 w 1769424"/>
              <a:gd name="connsiteY24" fmla="*/ 771896 h 1567543"/>
              <a:gd name="connsiteX25" fmla="*/ 534390 w 1769424"/>
              <a:gd name="connsiteY25" fmla="*/ 736270 h 1567543"/>
              <a:gd name="connsiteX26" fmla="*/ 510639 w 1769424"/>
              <a:gd name="connsiteY26" fmla="*/ 700644 h 1567543"/>
              <a:gd name="connsiteX27" fmla="*/ 546265 w 1769424"/>
              <a:gd name="connsiteY27" fmla="*/ 676893 h 1567543"/>
              <a:gd name="connsiteX28" fmla="*/ 653143 w 1769424"/>
              <a:gd name="connsiteY28" fmla="*/ 688768 h 1567543"/>
              <a:gd name="connsiteX29" fmla="*/ 688769 w 1769424"/>
              <a:gd name="connsiteY29" fmla="*/ 700644 h 1567543"/>
              <a:gd name="connsiteX30" fmla="*/ 712520 w 1769424"/>
              <a:gd name="connsiteY30" fmla="*/ 736270 h 1567543"/>
              <a:gd name="connsiteX31" fmla="*/ 783772 w 1769424"/>
              <a:gd name="connsiteY31" fmla="*/ 760020 h 1567543"/>
              <a:gd name="connsiteX32" fmla="*/ 819398 w 1769424"/>
              <a:gd name="connsiteY32" fmla="*/ 771896 h 1567543"/>
              <a:gd name="connsiteX33" fmla="*/ 973777 w 1769424"/>
              <a:gd name="connsiteY33" fmla="*/ 736270 h 1567543"/>
              <a:gd name="connsiteX34" fmla="*/ 1045029 w 1769424"/>
              <a:gd name="connsiteY34" fmla="*/ 712519 h 1567543"/>
              <a:gd name="connsiteX35" fmla="*/ 1080655 w 1769424"/>
              <a:gd name="connsiteY35" fmla="*/ 700644 h 1567543"/>
              <a:gd name="connsiteX36" fmla="*/ 1246910 w 1769424"/>
              <a:gd name="connsiteY36" fmla="*/ 688768 h 1567543"/>
              <a:gd name="connsiteX37" fmla="*/ 1270660 w 1769424"/>
              <a:gd name="connsiteY37" fmla="*/ 653143 h 1567543"/>
              <a:gd name="connsiteX38" fmla="*/ 1306286 w 1769424"/>
              <a:gd name="connsiteY38" fmla="*/ 629392 h 1567543"/>
              <a:gd name="connsiteX39" fmla="*/ 1318161 w 1769424"/>
              <a:gd name="connsiteY39" fmla="*/ 593766 h 1567543"/>
              <a:gd name="connsiteX40" fmla="*/ 1389413 w 1769424"/>
              <a:gd name="connsiteY40" fmla="*/ 570015 h 1567543"/>
              <a:gd name="connsiteX41" fmla="*/ 1425039 w 1769424"/>
              <a:gd name="connsiteY41" fmla="*/ 558140 h 1567543"/>
              <a:gd name="connsiteX42" fmla="*/ 1460665 w 1769424"/>
              <a:gd name="connsiteY42" fmla="*/ 534389 h 1567543"/>
              <a:gd name="connsiteX43" fmla="*/ 1508167 w 1769424"/>
              <a:gd name="connsiteY43" fmla="*/ 463137 h 1567543"/>
              <a:gd name="connsiteX44" fmla="*/ 1555668 w 1769424"/>
              <a:gd name="connsiteY44" fmla="*/ 451262 h 1567543"/>
              <a:gd name="connsiteX45" fmla="*/ 1543793 w 1769424"/>
              <a:gd name="connsiteY45" fmla="*/ 391885 h 1567543"/>
              <a:gd name="connsiteX46" fmla="*/ 1531917 w 1769424"/>
              <a:gd name="connsiteY46" fmla="*/ 356259 h 1567543"/>
              <a:gd name="connsiteX47" fmla="*/ 1567543 w 1769424"/>
              <a:gd name="connsiteY47" fmla="*/ 344384 h 1567543"/>
              <a:gd name="connsiteX48" fmla="*/ 1603169 w 1769424"/>
              <a:gd name="connsiteY48" fmla="*/ 320633 h 1567543"/>
              <a:gd name="connsiteX49" fmla="*/ 1615045 w 1769424"/>
              <a:gd name="connsiteY49" fmla="*/ 285007 h 1567543"/>
              <a:gd name="connsiteX50" fmla="*/ 1626920 w 1769424"/>
              <a:gd name="connsiteY50" fmla="*/ 118753 h 1567543"/>
              <a:gd name="connsiteX51" fmla="*/ 1698172 w 1769424"/>
              <a:gd name="connsiteY51" fmla="*/ 83127 h 1567543"/>
              <a:gd name="connsiteX52" fmla="*/ 1721923 w 1769424"/>
              <a:gd name="connsiteY52" fmla="*/ 47501 h 1567543"/>
              <a:gd name="connsiteX53" fmla="*/ 1769424 w 1769424"/>
              <a:gd name="connsiteY53" fmla="*/ 0 h 156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769424" h="1567543">
                <a:moveTo>
                  <a:pt x="0" y="1484415"/>
                </a:moveTo>
                <a:cubicBezTo>
                  <a:pt x="19792" y="1496290"/>
                  <a:pt x="38732" y="1509719"/>
                  <a:pt x="59377" y="1520041"/>
                </a:cubicBezTo>
                <a:cubicBezTo>
                  <a:pt x="70573" y="1525639"/>
                  <a:pt x="83807" y="1526319"/>
                  <a:pt x="95003" y="1531917"/>
                </a:cubicBezTo>
                <a:cubicBezTo>
                  <a:pt x="187086" y="1577959"/>
                  <a:pt x="76708" y="1537692"/>
                  <a:pt x="166255" y="1567543"/>
                </a:cubicBezTo>
                <a:cubicBezTo>
                  <a:pt x="228960" y="1546640"/>
                  <a:pt x="191467" y="1562610"/>
                  <a:pt x="273133" y="1508166"/>
                </a:cubicBezTo>
                <a:cubicBezTo>
                  <a:pt x="285008" y="1500249"/>
                  <a:pt x="295219" y="1488928"/>
                  <a:pt x="308759" y="1484415"/>
                </a:cubicBezTo>
                <a:lnTo>
                  <a:pt x="380011" y="1460665"/>
                </a:lnTo>
                <a:lnTo>
                  <a:pt x="415637" y="1448789"/>
                </a:lnTo>
                <a:cubicBezTo>
                  <a:pt x="427512" y="1436914"/>
                  <a:pt x="436681" y="1421495"/>
                  <a:pt x="451263" y="1413163"/>
                </a:cubicBezTo>
                <a:cubicBezTo>
                  <a:pt x="465434" y="1405066"/>
                  <a:pt x="483131" y="1405978"/>
                  <a:pt x="498764" y="1401288"/>
                </a:cubicBezTo>
                <a:cubicBezTo>
                  <a:pt x="522744" y="1394094"/>
                  <a:pt x="546265" y="1385454"/>
                  <a:pt x="570016" y="1377537"/>
                </a:cubicBezTo>
                <a:lnTo>
                  <a:pt x="605642" y="1365662"/>
                </a:lnTo>
                <a:lnTo>
                  <a:pt x="641268" y="1353787"/>
                </a:lnTo>
                <a:cubicBezTo>
                  <a:pt x="649185" y="1341912"/>
                  <a:pt x="654927" y="1328253"/>
                  <a:pt x="665019" y="1318161"/>
                </a:cubicBezTo>
                <a:cubicBezTo>
                  <a:pt x="675111" y="1308069"/>
                  <a:pt x="691729" y="1305555"/>
                  <a:pt x="700645" y="1294410"/>
                </a:cubicBezTo>
                <a:cubicBezTo>
                  <a:pt x="738890" y="1246603"/>
                  <a:pt x="680655" y="1267650"/>
                  <a:pt x="736271" y="1223158"/>
                </a:cubicBezTo>
                <a:cubicBezTo>
                  <a:pt x="746046" y="1215338"/>
                  <a:pt x="760022" y="1215241"/>
                  <a:pt x="771897" y="1211283"/>
                </a:cubicBezTo>
                <a:cubicBezTo>
                  <a:pt x="783772" y="1203366"/>
                  <a:pt x="798607" y="1198677"/>
                  <a:pt x="807523" y="1187532"/>
                </a:cubicBezTo>
                <a:cubicBezTo>
                  <a:pt x="852614" y="1131167"/>
                  <a:pt x="780674" y="1149840"/>
                  <a:pt x="748146" y="1128155"/>
                </a:cubicBezTo>
                <a:lnTo>
                  <a:pt x="712520" y="1104405"/>
                </a:lnTo>
                <a:cubicBezTo>
                  <a:pt x="688769" y="1108363"/>
                  <a:pt x="664627" y="1122120"/>
                  <a:pt x="641268" y="1116280"/>
                </a:cubicBezTo>
                <a:cubicBezTo>
                  <a:pt x="624525" y="1112094"/>
                  <a:pt x="609794" y="1057485"/>
                  <a:pt x="605642" y="1045028"/>
                </a:cubicBezTo>
                <a:cubicBezTo>
                  <a:pt x="619394" y="948763"/>
                  <a:pt x="628125" y="931810"/>
                  <a:pt x="605642" y="819397"/>
                </a:cubicBezTo>
                <a:cubicBezTo>
                  <a:pt x="602843" y="805402"/>
                  <a:pt x="593036" y="792687"/>
                  <a:pt x="581891" y="783771"/>
                </a:cubicBezTo>
                <a:cubicBezTo>
                  <a:pt x="572116" y="775951"/>
                  <a:pt x="558140" y="775854"/>
                  <a:pt x="546265" y="771896"/>
                </a:cubicBezTo>
                <a:cubicBezTo>
                  <a:pt x="542307" y="760021"/>
                  <a:pt x="539988" y="747466"/>
                  <a:pt x="534390" y="736270"/>
                </a:cubicBezTo>
                <a:cubicBezTo>
                  <a:pt x="528007" y="723504"/>
                  <a:pt x="507840" y="714639"/>
                  <a:pt x="510639" y="700644"/>
                </a:cubicBezTo>
                <a:cubicBezTo>
                  <a:pt x="513438" y="686649"/>
                  <a:pt x="534390" y="684810"/>
                  <a:pt x="546265" y="676893"/>
                </a:cubicBezTo>
                <a:cubicBezTo>
                  <a:pt x="581891" y="680851"/>
                  <a:pt x="617785" y="682875"/>
                  <a:pt x="653143" y="688768"/>
                </a:cubicBezTo>
                <a:cubicBezTo>
                  <a:pt x="665490" y="690826"/>
                  <a:pt x="678994" y="692824"/>
                  <a:pt x="688769" y="700644"/>
                </a:cubicBezTo>
                <a:cubicBezTo>
                  <a:pt x="699914" y="709560"/>
                  <a:pt x="700417" y="728706"/>
                  <a:pt x="712520" y="736270"/>
                </a:cubicBezTo>
                <a:cubicBezTo>
                  <a:pt x="733750" y="749539"/>
                  <a:pt x="760021" y="752103"/>
                  <a:pt x="783772" y="760020"/>
                </a:cubicBezTo>
                <a:lnTo>
                  <a:pt x="819398" y="771896"/>
                </a:lnTo>
                <a:cubicBezTo>
                  <a:pt x="927303" y="756480"/>
                  <a:pt x="875976" y="768870"/>
                  <a:pt x="973777" y="736270"/>
                </a:cubicBezTo>
                <a:lnTo>
                  <a:pt x="1045029" y="712519"/>
                </a:lnTo>
                <a:cubicBezTo>
                  <a:pt x="1056904" y="708561"/>
                  <a:pt x="1068169" y="701536"/>
                  <a:pt x="1080655" y="700644"/>
                </a:cubicBezTo>
                <a:lnTo>
                  <a:pt x="1246910" y="688768"/>
                </a:lnTo>
                <a:cubicBezTo>
                  <a:pt x="1254827" y="676893"/>
                  <a:pt x="1260568" y="663235"/>
                  <a:pt x="1270660" y="653143"/>
                </a:cubicBezTo>
                <a:cubicBezTo>
                  <a:pt x="1280752" y="643051"/>
                  <a:pt x="1297370" y="640537"/>
                  <a:pt x="1306286" y="629392"/>
                </a:cubicBezTo>
                <a:cubicBezTo>
                  <a:pt x="1314106" y="619617"/>
                  <a:pt x="1307975" y="601042"/>
                  <a:pt x="1318161" y="593766"/>
                </a:cubicBezTo>
                <a:cubicBezTo>
                  <a:pt x="1338533" y="579214"/>
                  <a:pt x="1365662" y="577932"/>
                  <a:pt x="1389413" y="570015"/>
                </a:cubicBezTo>
                <a:lnTo>
                  <a:pt x="1425039" y="558140"/>
                </a:lnTo>
                <a:cubicBezTo>
                  <a:pt x="1436914" y="550223"/>
                  <a:pt x="1451267" y="545130"/>
                  <a:pt x="1460665" y="534389"/>
                </a:cubicBezTo>
                <a:cubicBezTo>
                  <a:pt x="1479462" y="512907"/>
                  <a:pt x="1480474" y="470060"/>
                  <a:pt x="1508167" y="463137"/>
                </a:cubicBezTo>
                <a:lnTo>
                  <a:pt x="1555668" y="451262"/>
                </a:lnTo>
                <a:cubicBezTo>
                  <a:pt x="1551710" y="431470"/>
                  <a:pt x="1548688" y="411467"/>
                  <a:pt x="1543793" y="391885"/>
                </a:cubicBezTo>
                <a:cubicBezTo>
                  <a:pt x="1540757" y="379741"/>
                  <a:pt x="1526319" y="367455"/>
                  <a:pt x="1531917" y="356259"/>
                </a:cubicBezTo>
                <a:cubicBezTo>
                  <a:pt x="1537515" y="345063"/>
                  <a:pt x="1555668" y="348342"/>
                  <a:pt x="1567543" y="344384"/>
                </a:cubicBezTo>
                <a:cubicBezTo>
                  <a:pt x="1579418" y="336467"/>
                  <a:pt x="1594253" y="331778"/>
                  <a:pt x="1603169" y="320633"/>
                </a:cubicBezTo>
                <a:cubicBezTo>
                  <a:pt x="1610989" y="310858"/>
                  <a:pt x="1613582" y="297439"/>
                  <a:pt x="1615045" y="285007"/>
                </a:cubicBezTo>
                <a:cubicBezTo>
                  <a:pt x="1621537" y="229828"/>
                  <a:pt x="1613445" y="172653"/>
                  <a:pt x="1626920" y="118753"/>
                </a:cubicBezTo>
                <a:cubicBezTo>
                  <a:pt x="1631106" y="102010"/>
                  <a:pt x="1685715" y="87279"/>
                  <a:pt x="1698172" y="83127"/>
                </a:cubicBezTo>
                <a:cubicBezTo>
                  <a:pt x="1706089" y="71252"/>
                  <a:pt x="1712786" y="58465"/>
                  <a:pt x="1721923" y="47501"/>
                </a:cubicBezTo>
                <a:cubicBezTo>
                  <a:pt x="1721945" y="47474"/>
                  <a:pt x="1758860" y="10563"/>
                  <a:pt x="1769424" y="0"/>
                </a:cubicBezTo>
              </a:path>
            </a:pathLst>
          </a:custGeom>
          <a:noFill/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8" name="Forma livre 7"/>
          <p:cNvSpPr/>
          <p:nvPr/>
        </p:nvSpPr>
        <p:spPr>
          <a:xfrm>
            <a:off x="5070475" y="190508"/>
            <a:ext cx="962025" cy="1127125"/>
          </a:xfrm>
          <a:custGeom>
            <a:avLst/>
            <a:gdLst>
              <a:gd name="connsiteX0" fmla="*/ 0 w 961901"/>
              <a:gd name="connsiteY0" fmla="*/ 285008 h 1128156"/>
              <a:gd name="connsiteX1" fmla="*/ 71252 w 961901"/>
              <a:gd name="connsiteY1" fmla="*/ 356260 h 1128156"/>
              <a:gd name="connsiteX2" fmla="*/ 142504 w 961901"/>
              <a:gd name="connsiteY2" fmla="*/ 403761 h 1128156"/>
              <a:gd name="connsiteX3" fmla="*/ 225631 w 961901"/>
              <a:gd name="connsiteY3" fmla="*/ 498764 h 1128156"/>
              <a:gd name="connsiteX4" fmla="*/ 249381 w 961901"/>
              <a:gd name="connsiteY4" fmla="*/ 534390 h 1128156"/>
              <a:gd name="connsiteX5" fmla="*/ 285007 w 961901"/>
              <a:gd name="connsiteY5" fmla="*/ 558140 h 1128156"/>
              <a:gd name="connsiteX6" fmla="*/ 308758 w 961901"/>
              <a:gd name="connsiteY6" fmla="*/ 629392 h 1128156"/>
              <a:gd name="connsiteX7" fmla="*/ 296883 w 961901"/>
              <a:gd name="connsiteY7" fmla="*/ 724395 h 1128156"/>
              <a:gd name="connsiteX8" fmla="*/ 273132 w 961901"/>
              <a:gd name="connsiteY8" fmla="*/ 795647 h 1128156"/>
              <a:gd name="connsiteX9" fmla="*/ 261257 w 961901"/>
              <a:gd name="connsiteY9" fmla="*/ 831273 h 1128156"/>
              <a:gd name="connsiteX10" fmla="*/ 237506 w 961901"/>
              <a:gd name="connsiteY10" fmla="*/ 866899 h 1128156"/>
              <a:gd name="connsiteX11" fmla="*/ 285007 w 961901"/>
              <a:gd name="connsiteY11" fmla="*/ 938151 h 1128156"/>
              <a:gd name="connsiteX12" fmla="*/ 332509 w 961901"/>
              <a:gd name="connsiteY12" fmla="*/ 997527 h 1128156"/>
              <a:gd name="connsiteX13" fmla="*/ 391885 w 961901"/>
              <a:gd name="connsiteY13" fmla="*/ 1056904 h 1128156"/>
              <a:gd name="connsiteX14" fmla="*/ 415636 w 961901"/>
              <a:gd name="connsiteY14" fmla="*/ 1092530 h 1128156"/>
              <a:gd name="connsiteX15" fmla="*/ 486888 w 961901"/>
              <a:gd name="connsiteY15" fmla="*/ 1128156 h 1128156"/>
              <a:gd name="connsiteX16" fmla="*/ 570015 w 961901"/>
              <a:gd name="connsiteY16" fmla="*/ 1104405 h 1128156"/>
              <a:gd name="connsiteX17" fmla="*/ 676893 w 961901"/>
              <a:gd name="connsiteY17" fmla="*/ 1056904 h 1128156"/>
              <a:gd name="connsiteX18" fmla="*/ 831272 w 961901"/>
              <a:gd name="connsiteY18" fmla="*/ 1045029 h 1128156"/>
              <a:gd name="connsiteX19" fmla="*/ 902524 w 961901"/>
              <a:gd name="connsiteY19" fmla="*/ 1021278 h 1128156"/>
              <a:gd name="connsiteX20" fmla="*/ 961901 w 961901"/>
              <a:gd name="connsiteY20" fmla="*/ 973777 h 1128156"/>
              <a:gd name="connsiteX21" fmla="*/ 902524 w 961901"/>
              <a:gd name="connsiteY21" fmla="*/ 866899 h 1128156"/>
              <a:gd name="connsiteX22" fmla="*/ 890649 w 961901"/>
              <a:gd name="connsiteY22" fmla="*/ 831273 h 1128156"/>
              <a:gd name="connsiteX23" fmla="*/ 866898 w 961901"/>
              <a:gd name="connsiteY23" fmla="*/ 795647 h 1128156"/>
              <a:gd name="connsiteX24" fmla="*/ 843148 w 961901"/>
              <a:gd name="connsiteY24" fmla="*/ 724395 h 1128156"/>
              <a:gd name="connsiteX25" fmla="*/ 795646 w 961901"/>
              <a:gd name="connsiteY25" fmla="*/ 653143 h 1128156"/>
              <a:gd name="connsiteX26" fmla="*/ 783771 w 961901"/>
              <a:gd name="connsiteY26" fmla="*/ 617517 h 1128156"/>
              <a:gd name="connsiteX27" fmla="*/ 748145 w 961901"/>
              <a:gd name="connsiteY27" fmla="*/ 593766 h 1128156"/>
              <a:gd name="connsiteX28" fmla="*/ 688768 w 961901"/>
              <a:gd name="connsiteY28" fmla="*/ 498764 h 1128156"/>
              <a:gd name="connsiteX29" fmla="*/ 688768 w 961901"/>
              <a:gd name="connsiteY29" fmla="*/ 344385 h 1128156"/>
              <a:gd name="connsiteX30" fmla="*/ 712519 w 961901"/>
              <a:gd name="connsiteY30" fmla="*/ 273133 h 1128156"/>
              <a:gd name="connsiteX31" fmla="*/ 748145 w 961901"/>
              <a:gd name="connsiteY31" fmla="*/ 237507 h 1128156"/>
              <a:gd name="connsiteX32" fmla="*/ 795646 w 961901"/>
              <a:gd name="connsiteY32" fmla="*/ 166255 h 1128156"/>
              <a:gd name="connsiteX33" fmla="*/ 807522 w 961901"/>
              <a:gd name="connsiteY33" fmla="*/ 130629 h 1128156"/>
              <a:gd name="connsiteX34" fmla="*/ 866898 w 961901"/>
              <a:gd name="connsiteY34" fmla="*/ 59377 h 1128156"/>
              <a:gd name="connsiteX35" fmla="*/ 878774 w 961901"/>
              <a:gd name="connsiteY35" fmla="*/ 0 h 1128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61901" h="1128156">
                <a:moveTo>
                  <a:pt x="0" y="285008"/>
                </a:moveTo>
                <a:cubicBezTo>
                  <a:pt x="77422" y="414046"/>
                  <a:pt x="-5446" y="305129"/>
                  <a:pt x="71252" y="356260"/>
                </a:cubicBezTo>
                <a:cubicBezTo>
                  <a:pt x="160207" y="415563"/>
                  <a:pt x="57794" y="375525"/>
                  <a:pt x="142504" y="403761"/>
                </a:cubicBezTo>
                <a:cubicBezTo>
                  <a:pt x="201880" y="443346"/>
                  <a:pt x="170214" y="415637"/>
                  <a:pt x="225631" y="498764"/>
                </a:cubicBezTo>
                <a:cubicBezTo>
                  <a:pt x="233548" y="510639"/>
                  <a:pt x="237506" y="526473"/>
                  <a:pt x="249381" y="534390"/>
                </a:cubicBezTo>
                <a:lnTo>
                  <a:pt x="285007" y="558140"/>
                </a:lnTo>
                <a:cubicBezTo>
                  <a:pt x="292924" y="581891"/>
                  <a:pt x="311863" y="604550"/>
                  <a:pt x="308758" y="629392"/>
                </a:cubicBezTo>
                <a:cubicBezTo>
                  <a:pt x="304800" y="661060"/>
                  <a:pt x="303570" y="693189"/>
                  <a:pt x="296883" y="724395"/>
                </a:cubicBezTo>
                <a:cubicBezTo>
                  <a:pt x="291637" y="748875"/>
                  <a:pt x="281049" y="771896"/>
                  <a:pt x="273132" y="795647"/>
                </a:cubicBezTo>
                <a:cubicBezTo>
                  <a:pt x="269174" y="807522"/>
                  <a:pt x="268201" y="820858"/>
                  <a:pt x="261257" y="831273"/>
                </a:cubicBezTo>
                <a:lnTo>
                  <a:pt x="237506" y="866899"/>
                </a:lnTo>
                <a:cubicBezTo>
                  <a:pt x="264777" y="975987"/>
                  <a:pt x="225364" y="863598"/>
                  <a:pt x="285007" y="938151"/>
                </a:cubicBezTo>
                <a:cubicBezTo>
                  <a:pt x="350560" y="1020091"/>
                  <a:pt x="230413" y="929465"/>
                  <a:pt x="332509" y="997527"/>
                </a:cubicBezTo>
                <a:cubicBezTo>
                  <a:pt x="395839" y="1092525"/>
                  <a:pt x="312720" y="977739"/>
                  <a:pt x="391885" y="1056904"/>
                </a:cubicBezTo>
                <a:cubicBezTo>
                  <a:pt x="401977" y="1066996"/>
                  <a:pt x="405544" y="1082438"/>
                  <a:pt x="415636" y="1092530"/>
                </a:cubicBezTo>
                <a:cubicBezTo>
                  <a:pt x="438658" y="1115552"/>
                  <a:pt x="457911" y="1118497"/>
                  <a:pt x="486888" y="1128156"/>
                </a:cubicBezTo>
                <a:cubicBezTo>
                  <a:pt x="502114" y="1124350"/>
                  <a:pt x="552974" y="1112925"/>
                  <a:pt x="570015" y="1104405"/>
                </a:cubicBezTo>
                <a:cubicBezTo>
                  <a:pt x="619413" y="1079706"/>
                  <a:pt x="604483" y="1062474"/>
                  <a:pt x="676893" y="1056904"/>
                </a:cubicBezTo>
                <a:lnTo>
                  <a:pt x="831272" y="1045029"/>
                </a:lnTo>
                <a:cubicBezTo>
                  <a:pt x="855023" y="1037112"/>
                  <a:pt x="888637" y="1042109"/>
                  <a:pt x="902524" y="1021278"/>
                </a:cubicBezTo>
                <a:cubicBezTo>
                  <a:pt x="933219" y="975237"/>
                  <a:pt x="912735" y="990165"/>
                  <a:pt x="961901" y="973777"/>
                </a:cubicBezTo>
                <a:cubicBezTo>
                  <a:pt x="939158" y="837315"/>
                  <a:pt x="975548" y="954527"/>
                  <a:pt x="902524" y="866899"/>
                </a:cubicBezTo>
                <a:cubicBezTo>
                  <a:pt x="894510" y="857283"/>
                  <a:pt x="896247" y="842469"/>
                  <a:pt x="890649" y="831273"/>
                </a:cubicBezTo>
                <a:cubicBezTo>
                  <a:pt x="884266" y="818507"/>
                  <a:pt x="874815" y="807522"/>
                  <a:pt x="866898" y="795647"/>
                </a:cubicBezTo>
                <a:cubicBezTo>
                  <a:pt x="858981" y="771896"/>
                  <a:pt x="857035" y="745226"/>
                  <a:pt x="843148" y="724395"/>
                </a:cubicBezTo>
                <a:lnTo>
                  <a:pt x="795646" y="653143"/>
                </a:lnTo>
                <a:cubicBezTo>
                  <a:pt x="791688" y="641268"/>
                  <a:pt x="791591" y="627292"/>
                  <a:pt x="783771" y="617517"/>
                </a:cubicBezTo>
                <a:cubicBezTo>
                  <a:pt x="774855" y="606372"/>
                  <a:pt x="755709" y="605869"/>
                  <a:pt x="748145" y="593766"/>
                </a:cubicBezTo>
                <a:cubicBezTo>
                  <a:pt x="677486" y="480712"/>
                  <a:pt x="769393" y="552513"/>
                  <a:pt x="688768" y="498764"/>
                </a:cubicBezTo>
                <a:cubicBezTo>
                  <a:pt x="666625" y="432334"/>
                  <a:pt x="668300" y="453549"/>
                  <a:pt x="688768" y="344385"/>
                </a:cubicBezTo>
                <a:cubicBezTo>
                  <a:pt x="693382" y="319778"/>
                  <a:pt x="694816" y="290836"/>
                  <a:pt x="712519" y="273133"/>
                </a:cubicBezTo>
                <a:lnTo>
                  <a:pt x="748145" y="237507"/>
                </a:lnTo>
                <a:cubicBezTo>
                  <a:pt x="776380" y="152800"/>
                  <a:pt x="736345" y="255206"/>
                  <a:pt x="795646" y="166255"/>
                </a:cubicBezTo>
                <a:cubicBezTo>
                  <a:pt x="802590" y="155840"/>
                  <a:pt x="801924" y="141825"/>
                  <a:pt x="807522" y="130629"/>
                </a:cubicBezTo>
                <a:cubicBezTo>
                  <a:pt x="824056" y="97561"/>
                  <a:pt x="840633" y="85642"/>
                  <a:pt x="866898" y="59377"/>
                </a:cubicBezTo>
                <a:cubicBezTo>
                  <a:pt x="881278" y="16240"/>
                  <a:pt x="878774" y="36269"/>
                  <a:pt x="878774" y="0"/>
                </a:cubicBezTo>
              </a:path>
            </a:pathLst>
          </a:custGeom>
          <a:noFill/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9" name="Forma livre 8"/>
          <p:cNvSpPr/>
          <p:nvPr/>
        </p:nvSpPr>
        <p:spPr>
          <a:xfrm>
            <a:off x="6021389" y="273058"/>
            <a:ext cx="485775" cy="962025"/>
          </a:xfrm>
          <a:custGeom>
            <a:avLst/>
            <a:gdLst>
              <a:gd name="connsiteX0" fmla="*/ 0 w 486888"/>
              <a:gd name="connsiteY0" fmla="*/ 938151 h 961902"/>
              <a:gd name="connsiteX1" fmla="*/ 59376 w 486888"/>
              <a:gd name="connsiteY1" fmla="*/ 950026 h 961902"/>
              <a:gd name="connsiteX2" fmla="*/ 106878 w 486888"/>
              <a:gd name="connsiteY2" fmla="*/ 961902 h 961902"/>
              <a:gd name="connsiteX3" fmla="*/ 142504 w 486888"/>
              <a:gd name="connsiteY3" fmla="*/ 950026 h 961902"/>
              <a:gd name="connsiteX4" fmla="*/ 154379 w 486888"/>
              <a:gd name="connsiteY4" fmla="*/ 914400 h 961902"/>
              <a:gd name="connsiteX5" fmla="*/ 178129 w 486888"/>
              <a:gd name="connsiteY5" fmla="*/ 878774 h 961902"/>
              <a:gd name="connsiteX6" fmla="*/ 190005 w 486888"/>
              <a:gd name="connsiteY6" fmla="*/ 795647 h 961902"/>
              <a:gd name="connsiteX7" fmla="*/ 261257 w 486888"/>
              <a:gd name="connsiteY7" fmla="*/ 819398 h 961902"/>
              <a:gd name="connsiteX8" fmla="*/ 356259 w 486888"/>
              <a:gd name="connsiteY8" fmla="*/ 843149 h 961902"/>
              <a:gd name="connsiteX9" fmla="*/ 403761 w 486888"/>
              <a:gd name="connsiteY9" fmla="*/ 831273 h 961902"/>
              <a:gd name="connsiteX10" fmla="*/ 415636 w 486888"/>
              <a:gd name="connsiteY10" fmla="*/ 795647 h 961902"/>
              <a:gd name="connsiteX11" fmla="*/ 439387 w 486888"/>
              <a:gd name="connsiteY11" fmla="*/ 760021 h 961902"/>
              <a:gd name="connsiteX12" fmla="*/ 451262 w 486888"/>
              <a:gd name="connsiteY12" fmla="*/ 724395 h 961902"/>
              <a:gd name="connsiteX13" fmla="*/ 463137 w 486888"/>
              <a:gd name="connsiteY13" fmla="*/ 676894 h 961902"/>
              <a:gd name="connsiteX14" fmla="*/ 486888 w 486888"/>
              <a:gd name="connsiteY14" fmla="*/ 641268 h 961902"/>
              <a:gd name="connsiteX15" fmla="*/ 463137 w 486888"/>
              <a:gd name="connsiteY15" fmla="*/ 570016 h 961902"/>
              <a:gd name="connsiteX16" fmla="*/ 427511 w 486888"/>
              <a:gd name="connsiteY16" fmla="*/ 451263 h 961902"/>
              <a:gd name="connsiteX17" fmla="*/ 415636 w 486888"/>
              <a:gd name="connsiteY17" fmla="*/ 391886 h 961902"/>
              <a:gd name="connsiteX18" fmla="*/ 368135 w 486888"/>
              <a:gd name="connsiteY18" fmla="*/ 380011 h 961902"/>
              <a:gd name="connsiteX19" fmla="*/ 356259 w 486888"/>
              <a:gd name="connsiteY19" fmla="*/ 344385 h 961902"/>
              <a:gd name="connsiteX20" fmla="*/ 368135 w 486888"/>
              <a:gd name="connsiteY20" fmla="*/ 225632 h 961902"/>
              <a:gd name="connsiteX21" fmla="*/ 391885 w 486888"/>
              <a:gd name="connsiteY21" fmla="*/ 190006 h 961902"/>
              <a:gd name="connsiteX22" fmla="*/ 415636 w 486888"/>
              <a:gd name="connsiteY22" fmla="*/ 118754 h 961902"/>
              <a:gd name="connsiteX23" fmla="*/ 463137 w 486888"/>
              <a:gd name="connsiteY23" fmla="*/ 47502 h 961902"/>
              <a:gd name="connsiteX24" fmla="*/ 486888 w 486888"/>
              <a:gd name="connsiteY24" fmla="*/ 0 h 961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86888" h="961902">
                <a:moveTo>
                  <a:pt x="0" y="938151"/>
                </a:moveTo>
                <a:cubicBezTo>
                  <a:pt x="19792" y="942109"/>
                  <a:pt x="39673" y="945647"/>
                  <a:pt x="59376" y="950026"/>
                </a:cubicBezTo>
                <a:cubicBezTo>
                  <a:pt x="75309" y="953567"/>
                  <a:pt x="90557" y="961902"/>
                  <a:pt x="106878" y="961902"/>
                </a:cubicBezTo>
                <a:cubicBezTo>
                  <a:pt x="119396" y="961902"/>
                  <a:pt x="130629" y="953985"/>
                  <a:pt x="142504" y="950026"/>
                </a:cubicBezTo>
                <a:cubicBezTo>
                  <a:pt x="146462" y="938151"/>
                  <a:pt x="148781" y="925596"/>
                  <a:pt x="154379" y="914400"/>
                </a:cubicBezTo>
                <a:cubicBezTo>
                  <a:pt x="160762" y="901634"/>
                  <a:pt x="174028" y="892444"/>
                  <a:pt x="178129" y="878774"/>
                </a:cubicBezTo>
                <a:cubicBezTo>
                  <a:pt x="186172" y="851964"/>
                  <a:pt x="186046" y="823356"/>
                  <a:pt x="190005" y="795647"/>
                </a:cubicBezTo>
                <a:cubicBezTo>
                  <a:pt x="213756" y="803564"/>
                  <a:pt x="236708" y="814488"/>
                  <a:pt x="261257" y="819398"/>
                </a:cubicBezTo>
                <a:cubicBezTo>
                  <a:pt x="332908" y="833728"/>
                  <a:pt x="301485" y="824890"/>
                  <a:pt x="356259" y="843149"/>
                </a:cubicBezTo>
                <a:cubicBezTo>
                  <a:pt x="372093" y="839190"/>
                  <a:pt x="391016" y="841469"/>
                  <a:pt x="403761" y="831273"/>
                </a:cubicBezTo>
                <a:cubicBezTo>
                  <a:pt x="413536" y="823453"/>
                  <a:pt x="410038" y="806843"/>
                  <a:pt x="415636" y="795647"/>
                </a:cubicBezTo>
                <a:cubicBezTo>
                  <a:pt x="422019" y="782881"/>
                  <a:pt x="431470" y="771896"/>
                  <a:pt x="439387" y="760021"/>
                </a:cubicBezTo>
                <a:cubicBezTo>
                  <a:pt x="443345" y="748146"/>
                  <a:pt x="447823" y="736431"/>
                  <a:pt x="451262" y="724395"/>
                </a:cubicBezTo>
                <a:cubicBezTo>
                  <a:pt x="455746" y="708702"/>
                  <a:pt x="456708" y="691895"/>
                  <a:pt x="463137" y="676894"/>
                </a:cubicBezTo>
                <a:cubicBezTo>
                  <a:pt x="468759" y="663776"/>
                  <a:pt x="478971" y="653143"/>
                  <a:pt x="486888" y="641268"/>
                </a:cubicBezTo>
                <a:cubicBezTo>
                  <a:pt x="478971" y="617517"/>
                  <a:pt x="466677" y="594800"/>
                  <a:pt x="463137" y="570016"/>
                </a:cubicBezTo>
                <a:cubicBezTo>
                  <a:pt x="449244" y="472760"/>
                  <a:pt x="466788" y="510178"/>
                  <a:pt x="427511" y="451263"/>
                </a:cubicBezTo>
                <a:cubicBezTo>
                  <a:pt x="423553" y="431471"/>
                  <a:pt x="428558" y="407392"/>
                  <a:pt x="415636" y="391886"/>
                </a:cubicBezTo>
                <a:cubicBezTo>
                  <a:pt x="405188" y="379348"/>
                  <a:pt x="380880" y="390207"/>
                  <a:pt x="368135" y="380011"/>
                </a:cubicBezTo>
                <a:cubicBezTo>
                  <a:pt x="358360" y="372191"/>
                  <a:pt x="360218" y="356260"/>
                  <a:pt x="356259" y="344385"/>
                </a:cubicBezTo>
                <a:cubicBezTo>
                  <a:pt x="360218" y="304801"/>
                  <a:pt x="359190" y="264395"/>
                  <a:pt x="368135" y="225632"/>
                </a:cubicBezTo>
                <a:cubicBezTo>
                  <a:pt x="371344" y="211725"/>
                  <a:pt x="386089" y="203048"/>
                  <a:pt x="391885" y="190006"/>
                </a:cubicBezTo>
                <a:cubicBezTo>
                  <a:pt x="402053" y="167128"/>
                  <a:pt x="401749" y="139585"/>
                  <a:pt x="415636" y="118754"/>
                </a:cubicBezTo>
                <a:cubicBezTo>
                  <a:pt x="431470" y="95003"/>
                  <a:pt x="454110" y="74582"/>
                  <a:pt x="463137" y="47502"/>
                </a:cubicBezTo>
                <a:cubicBezTo>
                  <a:pt x="476783" y="6565"/>
                  <a:pt x="466162" y="20728"/>
                  <a:pt x="486888" y="0"/>
                </a:cubicBezTo>
              </a:path>
            </a:pathLst>
          </a:custGeom>
          <a:noFill/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0" name="Forma livre 9"/>
          <p:cNvSpPr/>
          <p:nvPr/>
        </p:nvSpPr>
        <p:spPr>
          <a:xfrm>
            <a:off x="6424615" y="712789"/>
            <a:ext cx="558800" cy="509587"/>
          </a:xfrm>
          <a:custGeom>
            <a:avLst/>
            <a:gdLst>
              <a:gd name="connsiteX0" fmla="*/ 0 w 558140"/>
              <a:gd name="connsiteY0" fmla="*/ 415637 h 510639"/>
              <a:gd name="connsiteX1" fmla="*/ 59376 w 558140"/>
              <a:gd name="connsiteY1" fmla="*/ 463138 h 510639"/>
              <a:gd name="connsiteX2" fmla="*/ 95002 w 558140"/>
              <a:gd name="connsiteY2" fmla="*/ 486889 h 510639"/>
              <a:gd name="connsiteX3" fmla="*/ 201880 w 558140"/>
              <a:gd name="connsiteY3" fmla="*/ 498764 h 510639"/>
              <a:gd name="connsiteX4" fmla="*/ 237506 w 558140"/>
              <a:gd name="connsiteY4" fmla="*/ 510639 h 510639"/>
              <a:gd name="connsiteX5" fmla="*/ 308758 w 558140"/>
              <a:gd name="connsiteY5" fmla="*/ 475013 h 510639"/>
              <a:gd name="connsiteX6" fmla="*/ 344384 w 558140"/>
              <a:gd name="connsiteY6" fmla="*/ 427512 h 510639"/>
              <a:gd name="connsiteX7" fmla="*/ 380010 w 558140"/>
              <a:gd name="connsiteY7" fmla="*/ 403762 h 510639"/>
              <a:gd name="connsiteX8" fmla="*/ 403761 w 558140"/>
              <a:gd name="connsiteY8" fmla="*/ 320634 h 510639"/>
              <a:gd name="connsiteX9" fmla="*/ 475013 w 558140"/>
              <a:gd name="connsiteY9" fmla="*/ 190006 h 510639"/>
              <a:gd name="connsiteX10" fmla="*/ 510639 w 558140"/>
              <a:gd name="connsiteY10" fmla="*/ 118754 h 510639"/>
              <a:gd name="connsiteX11" fmla="*/ 534389 w 558140"/>
              <a:gd name="connsiteY11" fmla="*/ 47502 h 510639"/>
              <a:gd name="connsiteX12" fmla="*/ 558140 w 558140"/>
              <a:gd name="connsiteY12" fmla="*/ 0 h 510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58140" h="510639">
                <a:moveTo>
                  <a:pt x="0" y="415637"/>
                </a:moveTo>
                <a:cubicBezTo>
                  <a:pt x="19792" y="431471"/>
                  <a:pt x="39099" y="447930"/>
                  <a:pt x="59376" y="463138"/>
                </a:cubicBezTo>
                <a:cubicBezTo>
                  <a:pt x="70794" y="471702"/>
                  <a:pt x="81156" y="483427"/>
                  <a:pt x="95002" y="486889"/>
                </a:cubicBezTo>
                <a:cubicBezTo>
                  <a:pt x="129777" y="495583"/>
                  <a:pt x="166254" y="494806"/>
                  <a:pt x="201880" y="498764"/>
                </a:cubicBezTo>
                <a:cubicBezTo>
                  <a:pt x="213755" y="502722"/>
                  <a:pt x="224988" y="510639"/>
                  <a:pt x="237506" y="510639"/>
                </a:cubicBezTo>
                <a:cubicBezTo>
                  <a:pt x="256824" y="510639"/>
                  <a:pt x="296749" y="487022"/>
                  <a:pt x="308758" y="475013"/>
                </a:cubicBezTo>
                <a:cubicBezTo>
                  <a:pt x="322753" y="461018"/>
                  <a:pt x="330389" y="441507"/>
                  <a:pt x="344384" y="427512"/>
                </a:cubicBezTo>
                <a:cubicBezTo>
                  <a:pt x="354476" y="417420"/>
                  <a:pt x="368135" y="411679"/>
                  <a:pt x="380010" y="403762"/>
                </a:cubicBezTo>
                <a:cubicBezTo>
                  <a:pt x="383817" y="388535"/>
                  <a:pt x="395240" y="337676"/>
                  <a:pt x="403761" y="320634"/>
                </a:cubicBezTo>
                <a:cubicBezTo>
                  <a:pt x="447118" y="233919"/>
                  <a:pt x="421207" y="351430"/>
                  <a:pt x="475013" y="190006"/>
                </a:cubicBezTo>
                <a:cubicBezTo>
                  <a:pt x="491401" y="140840"/>
                  <a:pt x="479944" y="164795"/>
                  <a:pt x="510639" y="118754"/>
                </a:cubicBezTo>
                <a:lnTo>
                  <a:pt x="534389" y="47502"/>
                </a:lnTo>
                <a:cubicBezTo>
                  <a:pt x="548034" y="6566"/>
                  <a:pt x="537414" y="20727"/>
                  <a:pt x="558140" y="0"/>
                </a:cubicBezTo>
              </a:path>
            </a:pathLst>
          </a:custGeom>
          <a:noFill/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44" name="Text Box 54"/>
          <p:cNvSpPr txBox="1">
            <a:spLocks noChangeArrowheads="1"/>
          </p:cNvSpPr>
          <p:nvPr/>
        </p:nvSpPr>
        <p:spPr bwMode="auto">
          <a:xfrm rot="-4804477">
            <a:off x="5517360" y="381282"/>
            <a:ext cx="12874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/>
            <a:r>
              <a:rPr lang="pt-BR" b="1" dirty="0">
                <a:solidFill>
                  <a:schemeClr val="bg1"/>
                </a:solidFill>
              </a:rPr>
              <a:t>Suriname</a:t>
            </a:r>
          </a:p>
        </p:txBody>
      </p:sp>
      <p:sp>
        <p:nvSpPr>
          <p:cNvPr id="45" name="Text Box 54"/>
          <p:cNvSpPr txBox="1">
            <a:spLocks noChangeArrowheads="1"/>
          </p:cNvSpPr>
          <p:nvPr/>
        </p:nvSpPr>
        <p:spPr bwMode="auto">
          <a:xfrm rot="-4730652">
            <a:off x="6175753" y="443195"/>
            <a:ext cx="114383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 algn="l"/>
            <a:r>
              <a:rPr lang="pt-BR" b="1" dirty="0">
                <a:solidFill>
                  <a:schemeClr val="bg1"/>
                </a:solidFill>
              </a:rPr>
              <a:t>Guiana Fr.</a:t>
            </a:r>
          </a:p>
        </p:txBody>
      </p:sp>
      <p:sp>
        <p:nvSpPr>
          <p:cNvPr id="31" name="Text Box 41"/>
          <p:cNvSpPr txBox="1">
            <a:spLocks noChangeArrowheads="1"/>
          </p:cNvSpPr>
          <p:nvPr/>
        </p:nvSpPr>
        <p:spPr bwMode="auto">
          <a:xfrm>
            <a:off x="6805993" y="332656"/>
            <a:ext cx="6463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 algn="l"/>
            <a:r>
              <a:rPr lang="pt-BR" b="1" dirty="0">
                <a:solidFill>
                  <a:srgbClr val="FFFF00"/>
                </a:solidFill>
              </a:rPr>
              <a:t>2</a:t>
            </a:r>
            <a:r>
              <a:rPr lang="pt-BR" b="1" dirty="0" smtClean="0">
                <a:solidFill>
                  <a:srgbClr val="FFFF00"/>
                </a:solidFill>
              </a:rPr>
              <a:t>,1</a:t>
            </a:r>
            <a:r>
              <a:rPr lang="pt-BR" b="1" dirty="0">
                <a:solidFill>
                  <a:srgbClr val="FFFF00"/>
                </a:solidFill>
              </a:rPr>
              <a:t>%</a:t>
            </a:r>
          </a:p>
        </p:txBody>
      </p:sp>
      <p:sp>
        <p:nvSpPr>
          <p:cNvPr id="32" name="Text Box 41"/>
          <p:cNvSpPr txBox="1">
            <a:spLocks noChangeArrowheads="1"/>
          </p:cNvSpPr>
          <p:nvPr/>
        </p:nvSpPr>
        <p:spPr bwMode="auto">
          <a:xfrm>
            <a:off x="6373945" y="692696"/>
            <a:ext cx="6463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 algn="l"/>
            <a:r>
              <a:rPr lang="pt-BR" b="1" dirty="0">
                <a:solidFill>
                  <a:srgbClr val="FFFF00"/>
                </a:solidFill>
              </a:rPr>
              <a:t>1</a:t>
            </a:r>
            <a:r>
              <a:rPr lang="pt-BR" b="1" dirty="0" smtClean="0">
                <a:solidFill>
                  <a:srgbClr val="FFFF00"/>
                </a:solidFill>
              </a:rPr>
              <a:t>,1</a:t>
            </a:r>
            <a:r>
              <a:rPr lang="pt-BR" b="1" dirty="0">
                <a:solidFill>
                  <a:srgbClr val="FFFF00"/>
                </a:solidFill>
              </a:rPr>
              <a:t>%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/>
      <p:bldP spid="30724" grpId="0"/>
      <p:bldP spid="30725" grpId="0"/>
      <p:bldP spid="30726" grpId="0"/>
      <p:bldP spid="30727" grpId="0"/>
      <p:bldP spid="30728" grpId="0"/>
      <p:bldP spid="30729" grpId="0"/>
      <p:bldP spid="30730" grpId="0"/>
      <p:bldP spid="30731" grpId="0"/>
      <p:bldP spid="30732" grpId="0"/>
      <p:bldP spid="30733" grpId="0"/>
      <p:bldP spid="30734" grpId="0"/>
      <p:bldP spid="30735" grpId="0"/>
      <p:bldP spid="30736" grpId="0"/>
      <p:bldP spid="30737" grpId="0"/>
      <p:bldP spid="44" grpId="0"/>
      <p:bldP spid="45" grpId="0"/>
      <p:bldP spid="31" grpId="0"/>
      <p:bldP spid="32" grpId="0"/>
    </p:bld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Fluj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Fluj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4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2399</TotalTime>
  <Words>1677</Words>
  <Application>Microsoft Office PowerPoint</Application>
  <PresentationFormat>Presentación en pantalla (4:3)</PresentationFormat>
  <Paragraphs>334</Paragraphs>
  <Slides>30</Slides>
  <Notes>7</Notes>
  <HiddenSlides>1</HiddenSlides>
  <MMClips>0</MMClips>
  <ScaleCrop>false</ScaleCrop>
  <HeadingPairs>
    <vt:vector size="6" baseType="variant">
      <vt:variant>
        <vt:lpstr>Tema</vt:lpstr>
      </vt:variant>
      <vt:variant>
        <vt:i4>7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30</vt:i4>
      </vt:variant>
    </vt:vector>
  </HeadingPairs>
  <TitlesOfParts>
    <vt:vector size="39" baseType="lpstr">
      <vt:lpstr>Tema de Office</vt:lpstr>
      <vt:lpstr>1_Tema de Office</vt:lpstr>
      <vt:lpstr>Flujo</vt:lpstr>
      <vt:lpstr>1_Flujo</vt:lpstr>
      <vt:lpstr>2_Tema de Office</vt:lpstr>
      <vt:lpstr>3_Tema de Office</vt:lpstr>
      <vt:lpstr>4_Tema de Office</vt:lpstr>
      <vt:lpstr>Apresentação</vt:lpstr>
      <vt:lpstr>Picture</vt:lpstr>
      <vt:lpstr>Presentación de PowerPoint</vt:lpstr>
      <vt:lpstr>PROYECTO PANAMAZONICO Y FLACSI</vt:lpstr>
      <vt:lpstr>Presentación de PowerPoint</vt:lpstr>
      <vt:lpstr>Presentación de PowerPoint</vt:lpstr>
      <vt:lpstr>Presentación de PowerPoint</vt:lpstr>
      <vt:lpstr>REALIDAD AMAZONICA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PROYECTO PANAMAZONICO DE LA CPAL - PAMSJ</vt:lpstr>
      <vt:lpstr> ANTECEDENTES</vt:lpstr>
      <vt:lpstr>Presentación de PowerPoint</vt:lpstr>
      <vt:lpstr>PRESENCIA DE LA COMPAÑÍA DE JESUS EN LA PAN-AMAZONIA</vt:lpstr>
      <vt:lpstr>MISION DEL PROYECTO</vt:lpstr>
      <vt:lpstr>NUESTRA IDENTIDAD</vt:lpstr>
      <vt:lpstr> FOCOS DEL PROYECTO</vt:lpstr>
      <vt:lpstr>COMUNIDAD SJ </vt:lpstr>
      <vt:lpstr>PROYECTO PAMSJ </vt:lpstr>
      <vt:lpstr>CAMINO RECORRIDO</vt:lpstr>
      <vt:lpstr>CG. GENERAL XXXVI</vt:lpstr>
      <vt:lpstr>Presentación de PowerPoint</vt:lpstr>
      <vt:lpstr>ANTECEDENTES DE LA PROPUESTA PARA FLACSI</vt:lpstr>
      <vt:lpstr>PROPUESTA PARA FLACSI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Usuario</dc:creator>
  <cp:lastModifiedBy>usuario</cp:lastModifiedBy>
  <cp:revision>84</cp:revision>
  <dcterms:created xsi:type="dcterms:W3CDTF">2016-02-22T10:52:16Z</dcterms:created>
  <dcterms:modified xsi:type="dcterms:W3CDTF">2016-09-01T22:42:47Z</dcterms:modified>
</cp:coreProperties>
</file>