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90" autoAdjust="0"/>
    <p:restoredTop sz="94674"/>
  </p:normalViewPr>
  <p:slideViewPr>
    <p:cSldViewPr>
      <p:cViewPr varScale="1">
        <p:scale>
          <a:sx n="69" d="100"/>
          <a:sy n="69" d="100"/>
        </p:scale>
        <p:origin x="1482" y="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579290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97315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339980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91158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5571883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071985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46407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14457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06630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78330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879859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4E25B4-30C3-4241-B687-2F7B4877EABE}" type="datetimeFigureOut">
              <a:rPr lang="es-MX" smtClean="0"/>
              <a:t>02/09/2016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A714C2-493D-4A73-9356-6B699DD8B78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5932406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899592" y="2518817"/>
            <a:ext cx="7175351" cy="1793167"/>
          </a:xfrm>
        </p:spPr>
        <p:txBody>
          <a:bodyPr/>
          <a:lstStyle/>
          <a:p>
            <a:r>
              <a:rPr lang="es-MX" dirty="0" smtClean="0"/>
              <a:t>EXPERIENCIA DE FORMACIÓN SOCIAL</a:t>
            </a:r>
            <a:endParaRPr lang="es-MX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416976" y="5011904"/>
            <a:ext cx="5637010" cy="882119"/>
          </a:xfrm>
        </p:spPr>
        <p:txBody>
          <a:bodyPr/>
          <a:lstStyle/>
          <a:p>
            <a:r>
              <a:rPr lang="es-MX" dirty="0" smtClean="0"/>
              <a:t>PEDRO ARRUPE S.J</a:t>
            </a:r>
            <a:endParaRPr lang="es-MX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637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Comunicación y confianza entre alumnos</a:t>
            </a:r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Servicio…ayuda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100" name="Picture 4" descr="C:\Users\Francisco\AppData\Local\Microsoft\Windows\Temporary Internet Files\Content.IE5\0L4L7QZQ\clase-2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42" y="2531456"/>
            <a:ext cx="3614464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Francisco\AppData\Local\Microsoft\Windows\Temporary Internet Files\Content.IE5\3SLDR355\1302824-1712745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570294"/>
            <a:ext cx="3149070" cy="3049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3197" y="62600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292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Producto compartido para la sensibilización</a:t>
            </a:r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Relación con acompañantes</a:t>
            </a:r>
            <a:endParaRPr lang="es-MX" dirty="0"/>
          </a:p>
        </p:txBody>
      </p:sp>
      <p:pic>
        <p:nvPicPr>
          <p:cNvPr id="5125" name="Picture 5" descr="C:\Users\Francisco\AppData\Local\Microsoft\Windows\Temporary Internet Files\Content.IE5\0L4L7QZQ\sociedad[1]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629150" y="2889448"/>
            <a:ext cx="3887788" cy="2915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Francisco\AppData\Local\Microsoft\Windows\Temporary Internet Files\Content.IE5\S2H68NRT\sensibilizacion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849" y="2524526"/>
            <a:ext cx="3600400" cy="36407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9762" y="111864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0427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ÁREAS DE OPORTUNIDAD</a:t>
            </a:r>
            <a:endParaRPr lang="es-MX" dirty="0"/>
          </a:p>
        </p:txBody>
      </p:sp>
      <p:sp>
        <p:nvSpPr>
          <p:cNvPr id="8" name="7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Vincular las actividades con su cotidianidad académica.</a:t>
            </a:r>
          </a:p>
          <a:p>
            <a:r>
              <a:rPr lang="es-MX" dirty="0" smtClean="0"/>
              <a:t>Estructurar más la dinámica para no improvisar.</a:t>
            </a:r>
          </a:p>
          <a:p>
            <a:r>
              <a:rPr lang="es-MX" dirty="0" smtClean="0"/>
              <a:t>Definir si la edad es la adecuada para la experiencia.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505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830" y="1825625"/>
            <a:ext cx="5754339" cy="435133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123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561" y="1825625"/>
            <a:ext cx="5810878" cy="435133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79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02" y="1825625"/>
            <a:ext cx="5783596" cy="435133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5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831" y="1825625"/>
            <a:ext cx="5806337" cy="435133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85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108" y="1825625"/>
            <a:ext cx="5801783" cy="4351338"/>
          </a:xfr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14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OBJETIVO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Que los alumnos trabajen en distintas líneas prioritarias y actuales para el análisis de la realidad</a:t>
            </a:r>
          </a:p>
          <a:p>
            <a:r>
              <a:rPr lang="es-MX" dirty="0" smtClean="0"/>
              <a:t>Que tengan encuentro afectivo y efectivo con otros actores sociales</a:t>
            </a:r>
          </a:p>
          <a:p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976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INSTITUCIONES ORIENTADAS A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Trata de personas</a:t>
            </a:r>
          </a:p>
          <a:p>
            <a:r>
              <a:rPr lang="es-MX" dirty="0" smtClean="0"/>
              <a:t>Equidad de género</a:t>
            </a:r>
          </a:p>
          <a:p>
            <a:r>
              <a:rPr lang="es-MX" dirty="0" smtClean="0"/>
              <a:t>Desarrollo comunitario</a:t>
            </a:r>
          </a:p>
          <a:p>
            <a:r>
              <a:rPr lang="es-MX" dirty="0" smtClean="0"/>
              <a:t>Derechos humanos</a:t>
            </a:r>
          </a:p>
          <a:p>
            <a:r>
              <a:rPr lang="es-MX" smtClean="0"/>
              <a:t>Migración </a:t>
            </a:r>
            <a:r>
              <a:rPr lang="es-MX" smtClean="0"/>
              <a:t>, </a:t>
            </a:r>
            <a:r>
              <a:rPr lang="es-MX" dirty="0" smtClean="0"/>
              <a:t>medio ambiente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0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1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QUÉ PRETENDEMOS CON LA ACTIVIDAD?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QUE LOS ALUMNOS(AS):</a:t>
            </a:r>
          </a:p>
          <a:p>
            <a:r>
              <a:rPr lang="es-MX" dirty="0" smtClean="0"/>
              <a:t>Realicen productos (útiles, concretos y significativos)</a:t>
            </a:r>
          </a:p>
          <a:p>
            <a:r>
              <a:rPr lang="es-MX" dirty="0" smtClean="0"/>
              <a:t>Además del acercamiento…descubran su capacidad colaborativa.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58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PILARES</a:t>
            </a:r>
            <a:endParaRPr lang="es-MX" dirty="0"/>
          </a:p>
        </p:txBody>
      </p:sp>
      <p:sp>
        <p:nvSpPr>
          <p:cNvPr id="6" name="5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CONSCIENTES</a:t>
            </a:r>
            <a:endParaRPr lang="es-MX" dirty="0"/>
          </a:p>
        </p:txBody>
      </p:sp>
      <p:sp>
        <p:nvSpPr>
          <p:cNvPr id="7" name="6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dirty="0" smtClean="0"/>
              <a:t>Acercamiento al contexto social.</a:t>
            </a:r>
          </a:p>
          <a:p>
            <a:endParaRPr lang="es-MX" dirty="0"/>
          </a:p>
        </p:txBody>
      </p:sp>
      <p:sp>
        <p:nvSpPr>
          <p:cNvPr id="8" name="7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COMPETENTES</a:t>
            </a:r>
            <a:endParaRPr lang="es-MX" dirty="0"/>
          </a:p>
        </p:txBody>
      </p:sp>
      <p:sp>
        <p:nvSpPr>
          <p:cNvPr id="9" name="8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s-MX" dirty="0" smtClean="0"/>
              <a:t>Produzcan y reflexionen los contenidos aprendidos.</a:t>
            </a:r>
          </a:p>
          <a:p>
            <a:endParaRPr lang="es-MX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8524" y="3250955"/>
            <a:ext cx="2881387" cy="218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39" y="3250955"/>
            <a:ext cx="3301383" cy="2188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0550" y="65953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13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COMPASIVOS</a:t>
            </a:r>
            <a:endParaRPr lang="es-MX" dirty="0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MX" dirty="0" smtClean="0"/>
              <a:t>Relación afectiva</a:t>
            </a:r>
          </a:p>
          <a:p>
            <a:endParaRPr lang="es-MX" dirty="0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COMPROMETIDOS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7"/>
          </a:xfrm>
        </p:spPr>
        <p:txBody>
          <a:bodyPr/>
          <a:lstStyle/>
          <a:p>
            <a:r>
              <a:rPr lang="es-MX" dirty="0" smtClean="0"/>
              <a:t>Apoyo comunitario </a:t>
            </a:r>
            <a:r>
              <a:rPr lang="es-MX" dirty="0" smtClean="0"/>
              <a:t>en </a:t>
            </a:r>
            <a:r>
              <a:rPr lang="es-MX" dirty="0" smtClean="0"/>
              <a:t>su entorno.</a:t>
            </a:r>
          </a:p>
          <a:p>
            <a:endParaRPr lang="es-MX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996952"/>
            <a:ext cx="3245346" cy="2271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29000"/>
            <a:ext cx="3463483" cy="22928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931" y="188640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794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EXPERIENCIA</a:t>
            </a:r>
            <a:endParaRPr lang="es-MX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Asisten</a:t>
            </a:r>
          </a:p>
          <a:p>
            <a:r>
              <a:rPr lang="es-MX" dirty="0" smtClean="0"/>
              <a:t>Se les explica la problemática y población</a:t>
            </a:r>
          </a:p>
          <a:p>
            <a:r>
              <a:rPr lang="es-MX" dirty="0" smtClean="0"/>
              <a:t>Se les expone el tema de investigación</a:t>
            </a:r>
          </a:p>
          <a:p>
            <a:r>
              <a:rPr lang="es-MX" dirty="0" smtClean="0"/>
              <a:t>Procesan la información y trabajan para exponerlo después (audiovisual)</a:t>
            </a:r>
          </a:p>
          <a:p>
            <a:r>
              <a:rPr lang="es-MX" dirty="0" smtClean="0"/>
              <a:t>La </a:t>
            </a:r>
            <a:r>
              <a:rPr lang="es-MX" dirty="0" smtClean="0"/>
              <a:t>institución </a:t>
            </a:r>
            <a:r>
              <a:rPr lang="es-MX" dirty="0" smtClean="0"/>
              <a:t> </a:t>
            </a:r>
            <a:r>
              <a:rPr lang="es-MX" dirty="0" smtClean="0"/>
              <a:t>usa ese material</a:t>
            </a:r>
          </a:p>
          <a:p>
            <a:r>
              <a:rPr lang="es-MX" dirty="0" smtClean="0"/>
              <a:t>Los alumnos exponen sus trabajos ante sus compañeros.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0272" y="26064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954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MX" dirty="0" smtClean="0"/>
              <a:t>ES IMPORTANTE PARA</a:t>
            </a:r>
            <a:br>
              <a:rPr lang="es-MX" dirty="0" smtClean="0"/>
            </a:br>
            <a:r>
              <a:rPr lang="es-MX" dirty="0" smtClean="0"/>
              <a:t> EL COLEGIO</a:t>
            </a:r>
            <a:endParaRPr lang="es-MX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 dirty="0" smtClean="0"/>
              <a:t>PORQUE…</a:t>
            </a:r>
          </a:p>
          <a:p>
            <a:r>
              <a:rPr lang="es-MX" dirty="0" smtClean="0"/>
              <a:t>Encuentro significativo con otros contextos</a:t>
            </a:r>
          </a:p>
          <a:p>
            <a:r>
              <a:rPr lang="es-MX" dirty="0" smtClean="0"/>
              <a:t>Amplían su visión</a:t>
            </a:r>
          </a:p>
          <a:p>
            <a:r>
              <a:rPr lang="es-MX" dirty="0" smtClean="0"/>
              <a:t>Aprendizaje en libertad y responsabilidad</a:t>
            </a:r>
          </a:p>
          <a:p>
            <a:r>
              <a:rPr lang="es-MX" dirty="0" smtClean="0"/>
              <a:t>Trascendencia hacia la justicia social</a:t>
            </a:r>
            <a:endParaRPr lang="es-MX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9022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654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EVIDENCIAS</a:t>
            </a:r>
            <a:endParaRPr lang="es-MX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s-MX" dirty="0" smtClean="0"/>
          </a:p>
          <a:p>
            <a:r>
              <a:rPr lang="es-MX" dirty="0" smtClean="0"/>
              <a:t>Relación afectiva…vínculos</a:t>
            </a:r>
            <a:endParaRPr lang="es-MX" dirty="0"/>
          </a:p>
        </p:txBody>
      </p:sp>
      <p:pic>
        <p:nvPicPr>
          <p:cNvPr id="3074" name="Picture 2" descr="C:\Users\Francisco\AppData\Local\Microsoft\Windows\Temporary Internet Files\Content.IE5\S2H68NRT\vincul2a1_590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054" y="3198273"/>
            <a:ext cx="3499104" cy="229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MX" dirty="0" smtClean="0"/>
              <a:t>Adquiere conocimientos</a:t>
            </a:r>
            <a:endParaRPr lang="es-MX" dirty="0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3075" name="Picture 3" descr="C:\Users\Francisco\AppData\Local\Microsoft\Windows\Temporary Internet Files\Content.IE5\0L4L7QZQ\ideas-y-creatividad[1]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636912"/>
            <a:ext cx="3247032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240" y="240978"/>
            <a:ext cx="1553344" cy="1553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674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238</TotalTime>
  <Words>215</Words>
  <Application>Microsoft Office PowerPoint</Application>
  <PresentationFormat>Presentación en pantalla (4:3)</PresentationFormat>
  <Paragraphs>49</Paragraphs>
  <Slides>17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 Theme</vt:lpstr>
      <vt:lpstr>EXPERIENCIA DE FORMACIÓN SOCIAL</vt:lpstr>
      <vt:lpstr>OBJETIVO</vt:lpstr>
      <vt:lpstr>INSTITUCIONES ORIENTADAS A</vt:lpstr>
      <vt:lpstr>QUÉ PRETENDEMOS CON LA ACTIVIDAD?</vt:lpstr>
      <vt:lpstr>PILARES</vt:lpstr>
      <vt:lpstr>Presentación de PowerPoint</vt:lpstr>
      <vt:lpstr>EXPERIENCIA</vt:lpstr>
      <vt:lpstr>ES IMPORTANTE PARA  EL COLEGIO</vt:lpstr>
      <vt:lpstr>EVIDENCIAS</vt:lpstr>
      <vt:lpstr>Presentación de PowerPoint</vt:lpstr>
      <vt:lpstr>Presentación de PowerPoint</vt:lpstr>
      <vt:lpstr>ÁREAS DE OPORTUNIDAD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EXPERIENCIA DE FORMACIÓN SOCIAL</dc:title>
  <dc:creator>Francisco</dc:creator>
  <cp:lastModifiedBy>00-Laura Noriega Gutierrez</cp:lastModifiedBy>
  <cp:revision>22</cp:revision>
  <dcterms:created xsi:type="dcterms:W3CDTF">2016-08-27T19:21:04Z</dcterms:created>
  <dcterms:modified xsi:type="dcterms:W3CDTF">2016-09-02T21:44:12Z</dcterms:modified>
</cp:coreProperties>
</file>