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68" r:id="rId3"/>
    <p:sldId id="270" r:id="rId4"/>
    <p:sldId id="272" r:id="rId5"/>
    <p:sldId id="271" r:id="rId6"/>
    <p:sldId id="273" r:id="rId7"/>
    <p:sldId id="275" r:id="rId8"/>
    <p:sldId id="274" r:id="rId9"/>
    <p:sldId id="276" r:id="rId10"/>
    <p:sldId id="278" r:id="rId11"/>
    <p:sldId id="277" r:id="rId12"/>
    <p:sldId id="281" r:id="rId13"/>
    <p:sldId id="266" r:id="rId14"/>
    <p:sldId id="282" r:id="rId15"/>
    <p:sldId id="284" r:id="rId16"/>
    <p:sldId id="285" r:id="rId17"/>
    <p:sldId id="269" r:id="rId18"/>
    <p:sldId id="267" r:id="rId19"/>
    <p:sldId id="286" r:id="rId20"/>
    <p:sldId id="287" r:id="rId21"/>
    <p:sldId id="288" r:id="rId22"/>
    <p:sldId id="289" r:id="rId23"/>
    <p:sldId id="290" r:id="rId24"/>
    <p:sldId id="291" r:id="rId25"/>
    <p:sldId id="292" r:id="rId26"/>
    <p:sldId id="293" r:id="rId27"/>
    <p:sldId id="295" r:id="rId28"/>
    <p:sldId id="296" r:id="rId29"/>
    <p:sldId id="294" r:id="rId30"/>
    <p:sldId id="256" r:id="rId31"/>
    <p:sldId id="257" r:id="rId32"/>
    <p:sldId id="258" r:id="rId33"/>
    <p:sldId id="259" r:id="rId34"/>
    <p:sldId id="260" r:id="rId35"/>
    <p:sldId id="261" r:id="rId36"/>
    <p:sldId id="262" r:id="rId37"/>
    <p:sldId id="263" r:id="rId38"/>
    <p:sldId id="264" r:id="rId39"/>
  </p:sldIdLst>
  <p:sldSz cx="9144000" cy="5715000" type="screen16x10"/>
  <p:notesSz cx="6858000" cy="91440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572" y="-390"/>
      </p:cViewPr>
      <p:guideLst>
        <p:guide orient="horz" pos="180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1775356"/>
            <a:ext cx="7772400" cy="1225021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238500"/>
            <a:ext cx="6400800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C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2E8DA-1E0B-4AFE-AF81-43608ED743F4}" type="datetimeFigureOut">
              <a:rPr lang="es-CL" smtClean="0"/>
              <a:pPr/>
              <a:t>07-09-2016</a:t>
            </a:fld>
            <a:endParaRPr lang="es-C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67878-24B1-4B1D-A518-C84CFDC9891D}" type="slidenum">
              <a:rPr lang="es-CL" smtClean="0"/>
              <a:pPr/>
              <a:t>‹Nº›</a:t>
            </a:fld>
            <a:endParaRPr lang="es-C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2E8DA-1E0B-4AFE-AF81-43608ED743F4}" type="datetimeFigureOut">
              <a:rPr lang="es-CL" smtClean="0"/>
              <a:pPr/>
              <a:t>07-09-2016</a:t>
            </a:fld>
            <a:endParaRPr lang="es-C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67878-24B1-4B1D-A518-C84CFDC9891D}" type="slidenum">
              <a:rPr lang="es-CL" smtClean="0"/>
              <a:pPr/>
              <a:t>‹Nº›</a:t>
            </a:fld>
            <a:endParaRPr lang="es-C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190500"/>
            <a:ext cx="2057400" cy="40640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190500"/>
            <a:ext cx="6019800" cy="406400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2E8DA-1E0B-4AFE-AF81-43608ED743F4}" type="datetimeFigureOut">
              <a:rPr lang="es-CL" smtClean="0"/>
              <a:pPr/>
              <a:t>07-09-2016</a:t>
            </a:fld>
            <a:endParaRPr lang="es-C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67878-24B1-4B1D-A518-C84CFDC9891D}" type="slidenum">
              <a:rPr lang="es-CL" smtClean="0"/>
              <a:pPr/>
              <a:t>‹Nº›</a:t>
            </a:fld>
            <a:endParaRPr lang="es-C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2E8DA-1E0B-4AFE-AF81-43608ED743F4}" type="datetimeFigureOut">
              <a:rPr lang="es-CL" smtClean="0"/>
              <a:pPr/>
              <a:t>07-09-2016</a:t>
            </a:fld>
            <a:endParaRPr lang="es-C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67878-24B1-4B1D-A518-C84CFDC9891D}" type="slidenum">
              <a:rPr lang="es-CL" smtClean="0"/>
              <a:pPr/>
              <a:t>‹Nº›</a:t>
            </a:fld>
            <a:endParaRPr lang="es-C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3672419"/>
            <a:ext cx="7772400" cy="113506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2E8DA-1E0B-4AFE-AF81-43608ED743F4}" type="datetimeFigureOut">
              <a:rPr lang="es-CL" smtClean="0"/>
              <a:pPr/>
              <a:t>07-09-2016</a:t>
            </a:fld>
            <a:endParaRPr lang="es-C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67878-24B1-4B1D-A518-C84CFDC9891D}" type="slidenum">
              <a:rPr lang="es-CL" smtClean="0"/>
              <a:pPr/>
              <a:t>‹Nº›</a:t>
            </a:fld>
            <a:endParaRPr lang="es-C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111251"/>
            <a:ext cx="4038600" cy="31432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111251"/>
            <a:ext cx="4038600" cy="31432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2E8DA-1E0B-4AFE-AF81-43608ED743F4}" type="datetimeFigureOut">
              <a:rPr lang="es-CL" smtClean="0"/>
              <a:pPr/>
              <a:t>07-09-2016</a:t>
            </a:fld>
            <a:endParaRPr lang="es-C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67878-24B1-4B1D-A518-C84CFDC9891D}" type="slidenum">
              <a:rPr lang="es-CL" smtClean="0"/>
              <a:pPr/>
              <a:t>‹Nº›</a:t>
            </a:fld>
            <a:endParaRPr lang="es-C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28866"/>
            <a:ext cx="8229600" cy="9525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279261"/>
            <a:ext cx="4040188" cy="53313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1812396"/>
            <a:ext cx="4040188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8" y="1279261"/>
            <a:ext cx="4041775" cy="53313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8" y="1812396"/>
            <a:ext cx="4041775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2E8DA-1E0B-4AFE-AF81-43608ED743F4}" type="datetimeFigureOut">
              <a:rPr lang="es-CL" smtClean="0"/>
              <a:pPr/>
              <a:t>07-09-2016</a:t>
            </a:fld>
            <a:endParaRPr lang="es-CL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67878-24B1-4B1D-A518-C84CFDC9891D}" type="slidenum">
              <a:rPr lang="es-CL" smtClean="0"/>
              <a:pPr/>
              <a:t>‹Nº›</a:t>
            </a:fld>
            <a:endParaRPr lang="es-C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2E8DA-1E0B-4AFE-AF81-43608ED743F4}" type="datetimeFigureOut">
              <a:rPr lang="es-CL" smtClean="0"/>
              <a:pPr/>
              <a:t>07-09-2016</a:t>
            </a:fld>
            <a:endParaRPr lang="es-CL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67878-24B1-4B1D-A518-C84CFDC9891D}" type="slidenum">
              <a:rPr lang="es-CL" smtClean="0"/>
              <a:pPr/>
              <a:t>‹Nº›</a:t>
            </a:fld>
            <a:endParaRPr lang="es-C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2E8DA-1E0B-4AFE-AF81-43608ED743F4}" type="datetimeFigureOut">
              <a:rPr lang="es-CL" smtClean="0"/>
              <a:pPr/>
              <a:t>07-09-2016</a:t>
            </a:fld>
            <a:endParaRPr lang="es-CL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67878-24B1-4B1D-A518-C84CFDC9891D}" type="slidenum">
              <a:rPr lang="es-CL" smtClean="0"/>
              <a:pPr/>
              <a:t>‹Nº›</a:t>
            </a:fld>
            <a:endParaRPr lang="es-C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3" y="227542"/>
            <a:ext cx="3008313" cy="96837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27543"/>
            <a:ext cx="5111750" cy="487759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3" y="1195918"/>
            <a:ext cx="3008313" cy="39092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2E8DA-1E0B-4AFE-AF81-43608ED743F4}" type="datetimeFigureOut">
              <a:rPr lang="es-CL" smtClean="0"/>
              <a:pPr/>
              <a:t>07-09-2016</a:t>
            </a:fld>
            <a:endParaRPr lang="es-C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67878-24B1-4B1D-A518-C84CFDC9891D}" type="slidenum">
              <a:rPr lang="es-CL" smtClean="0"/>
              <a:pPr/>
              <a:t>‹Nº›</a:t>
            </a:fld>
            <a:endParaRPr lang="es-C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000500"/>
            <a:ext cx="5486400" cy="47228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510646"/>
            <a:ext cx="5486400" cy="3429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L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4472782"/>
            <a:ext cx="5486400" cy="6707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2E8DA-1E0B-4AFE-AF81-43608ED743F4}" type="datetimeFigureOut">
              <a:rPr lang="es-CL" smtClean="0"/>
              <a:pPr/>
              <a:t>07-09-2016</a:t>
            </a:fld>
            <a:endParaRPr lang="es-C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67878-24B1-4B1D-A518-C84CFDC9891D}" type="slidenum">
              <a:rPr lang="es-CL" smtClean="0"/>
              <a:pPr/>
              <a:t>‹Nº›</a:t>
            </a:fld>
            <a:endParaRPr lang="es-C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28866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5296960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22E8DA-1E0B-4AFE-AF81-43608ED743F4}" type="datetimeFigureOut">
              <a:rPr lang="es-CL" smtClean="0"/>
              <a:pPr/>
              <a:t>07-09-2016</a:t>
            </a:fld>
            <a:endParaRPr lang="es-C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5296960"/>
            <a:ext cx="2895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5296960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67878-24B1-4B1D-A518-C84CFDC9891D}" type="slidenum">
              <a:rPr lang="es-CL" smtClean="0"/>
              <a:pPr/>
              <a:t>‹Nº›</a:t>
            </a:fld>
            <a:endParaRPr lang="es-C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E:\PPT%20Jime%20Panam&#225;\Video%201.mov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2.xml"/><Relationship Id="rId1" Type="http://schemas.openxmlformats.org/officeDocument/2006/relationships/video" Target="file:///E:\PPT%20Jime%20Panam&#225;\Video%202.mov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Video 1.mo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755576" y="685952"/>
            <a:ext cx="7488832" cy="426115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 fullScrn="1">
              <p:cMediaNode vol="80000">
                <p:cTn id="7" fill="remove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L"/>
          </a:p>
        </p:txBody>
      </p:sp>
      <p:pic>
        <p:nvPicPr>
          <p:cNvPr id="7170" name="Picture 2" descr="C:\Users\Flacsi\Google Drive\FLACSI\III. Ignacianos por Haití\IxH 2.0\2016\B. Comunicaciones\V. Noticias\Campaña en Colegios\Centroamérica\Colegio Centro América\IMG_367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8032" y="0"/>
            <a:ext cx="8532440" cy="568551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L"/>
          </a:p>
        </p:txBody>
      </p:sp>
      <p:pic>
        <p:nvPicPr>
          <p:cNvPr id="9219" name="Picture 3" descr="C:\Users\Flacsi\Google Drive\FLACSI\III. Ignacianos por Haití\IxH 2.0\2016\B. Comunicaciones\V. Noticias\Campaña en Colegios\Colombia\Bucaramanga - San Pedro Claver\Ignacianos por Haiti (2).JPG"/>
          <p:cNvPicPr>
            <a:picLocks noChangeAspect="1" noChangeArrowheads="1"/>
          </p:cNvPicPr>
          <p:nvPr/>
        </p:nvPicPr>
        <p:blipFill>
          <a:blip r:embed="rId2" cstate="print"/>
          <a:srcRect l="2751" t="8569" r="5901" b="11359"/>
          <a:stretch>
            <a:fillRect/>
          </a:stretch>
        </p:blipFill>
        <p:spPr bwMode="auto">
          <a:xfrm>
            <a:off x="235454" y="0"/>
            <a:ext cx="8729034" cy="5715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L"/>
          </a:p>
        </p:txBody>
      </p:sp>
      <p:pic>
        <p:nvPicPr>
          <p:cNvPr id="10243" name="Picture 3" descr="C:\Users\Flacsi\Google Drive\FLACSI\III. Ignacianos por Haití\IxH 2.0\2016\B. Comunicaciones\V. Noticias\Campaña en Colegios\Colombia\Medellín - San Ignacio de Loyola\12715577_988802454499708_5718299725463981133_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7973" y="0"/>
            <a:ext cx="8572499" cy="5715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CuadroTexto"/>
          <p:cNvSpPr txBox="1"/>
          <p:nvPr/>
        </p:nvSpPr>
        <p:spPr>
          <a:xfrm>
            <a:off x="837728" y="0"/>
            <a:ext cx="176368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sz="8800" b="1" dirty="0" smtClean="0">
                <a:solidFill>
                  <a:schemeClr val="accent3"/>
                </a:solidFill>
                <a:latin typeface="Arial Narrow" pitchFamily="34" charset="0"/>
              </a:rPr>
              <a:t>60</a:t>
            </a:r>
          </a:p>
          <a:p>
            <a:pPr algn="ctr"/>
            <a:r>
              <a:rPr lang="es-CL" sz="2400" b="1" spc="-150" dirty="0" smtClean="0">
                <a:solidFill>
                  <a:schemeClr val="accent3"/>
                </a:solidFill>
                <a:latin typeface="Arial Narrow" pitchFamily="34" charset="0"/>
              </a:rPr>
              <a:t>ESTUDIANTES</a:t>
            </a:r>
            <a:endParaRPr lang="es-CL" sz="2400" b="1" spc="-150" dirty="0">
              <a:solidFill>
                <a:schemeClr val="accent3"/>
              </a:solidFill>
              <a:latin typeface="Arial Narrow" pitchFamily="34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837728" y="1993404"/>
            <a:ext cx="176368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sz="8800" b="1" dirty="0" smtClean="0">
                <a:solidFill>
                  <a:schemeClr val="accent3"/>
                </a:solidFill>
                <a:latin typeface="Arial Narrow" pitchFamily="34" charset="0"/>
              </a:rPr>
              <a:t>26</a:t>
            </a:r>
          </a:p>
          <a:p>
            <a:pPr algn="ctr"/>
            <a:r>
              <a:rPr lang="es-CL" sz="2400" b="1" spc="-150" dirty="0" smtClean="0">
                <a:solidFill>
                  <a:schemeClr val="accent3"/>
                </a:solidFill>
                <a:latin typeface="Arial Narrow" pitchFamily="34" charset="0"/>
              </a:rPr>
              <a:t>COLEGIOS</a:t>
            </a:r>
            <a:endParaRPr lang="es-CL" sz="2400" b="1" spc="-150" dirty="0">
              <a:solidFill>
                <a:schemeClr val="accent3"/>
              </a:solidFill>
              <a:latin typeface="Arial Narrow" pitchFamily="34" charset="0"/>
            </a:endParaRPr>
          </a:p>
        </p:txBody>
      </p:sp>
      <p:cxnSp>
        <p:nvCxnSpPr>
          <p:cNvPr id="10" name="9 Conector recto"/>
          <p:cNvCxnSpPr/>
          <p:nvPr/>
        </p:nvCxnSpPr>
        <p:spPr>
          <a:xfrm>
            <a:off x="1089248" y="3937620"/>
            <a:ext cx="1152128" cy="0"/>
          </a:xfrm>
          <a:prstGeom prst="line">
            <a:avLst/>
          </a:prstGeom>
          <a:ln w="28575">
            <a:solidFill>
              <a:schemeClr val="accent3"/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10 Conector recto"/>
          <p:cNvCxnSpPr/>
          <p:nvPr/>
        </p:nvCxnSpPr>
        <p:spPr>
          <a:xfrm>
            <a:off x="1233264" y="1993404"/>
            <a:ext cx="1152128" cy="0"/>
          </a:xfrm>
          <a:prstGeom prst="line">
            <a:avLst/>
          </a:prstGeom>
          <a:ln w="28575">
            <a:solidFill>
              <a:schemeClr val="accent3"/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11 CuadroTexto"/>
          <p:cNvSpPr txBox="1"/>
          <p:nvPr/>
        </p:nvSpPr>
        <p:spPr>
          <a:xfrm>
            <a:off x="837728" y="3899118"/>
            <a:ext cx="176368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sz="8800" b="1" dirty="0" smtClean="0">
                <a:solidFill>
                  <a:schemeClr val="accent3"/>
                </a:solidFill>
                <a:latin typeface="Arial Narrow" pitchFamily="34" charset="0"/>
              </a:rPr>
              <a:t>11</a:t>
            </a:r>
          </a:p>
          <a:p>
            <a:pPr algn="ctr"/>
            <a:r>
              <a:rPr lang="es-CL" sz="2400" b="1" spc="-150" dirty="0" smtClean="0">
                <a:solidFill>
                  <a:schemeClr val="accent3"/>
                </a:solidFill>
                <a:latin typeface="Arial Narrow" pitchFamily="34" charset="0"/>
              </a:rPr>
              <a:t>PAÍSES</a:t>
            </a:r>
            <a:endParaRPr lang="es-CL" sz="2400" b="1" spc="-150" dirty="0">
              <a:solidFill>
                <a:schemeClr val="accent3"/>
              </a:solidFill>
              <a:latin typeface="Arial Narrow" pitchFamily="34" charset="0"/>
            </a:endParaRPr>
          </a:p>
        </p:txBody>
      </p:sp>
      <p:pic>
        <p:nvPicPr>
          <p:cNvPr id="13" name="Video 2.mo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2555776" y="0"/>
            <a:ext cx="5715000" cy="5715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video fullScrn="1">
              <p:cMediaNode vol="80000">
                <p:cTn id="7" fill="remove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L"/>
          </a:p>
        </p:txBody>
      </p:sp>
      <p:pic>
        <p:nvPicPr>
          <p:cNvPr id="1026" name="Picture 2" descr="C:\Users\Flacsi\Google Drive\FLACSI\III. Ignacianos por Haití\IxH 2.0\2016\B. Comunicaciones\V. Noticias\Fe y Alegría Haití\07. Visita Haití Mayo 2016\Escuela Canaan\Fotos\DSCN0847.JPG"/>
          <p:cNvPicPr>
            <a:picLocks noChangeAspect="1" noChangeArrowheads="1"/>
          </p:cNvPicPr>
          <p:nvPr/>
        </p:nvPicPr>
        <p:blipFill>
          <a:blip r:embed="rId2" cstate="print"/>
          <a:srcRect b="19278"/>
          <a:stretch>
            <a:fillRect/>
          </a:stretch>
        </p:blipFill>
        <p:spPr bwMode="auto">
          <a:xfrm>
            <a:off x="0" y="49188"/>
            <a:ext cx="9144000" cy="55359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L"/>
          </a:p>
        </p:txBody>
      </p:sp>
      <p:pic>
        <p:nvPicPr>
          <p:cNvPr id="3074" name="Picture 2" descr="C:\Users\Flacsi\Google Drive\FLACSI\III. Ignacianos por Haití\IxH 2.0\2016\B. Comunicaciones\V. Noticias\Fe y Alegría Haití\07. Visita Haití Mayo 2016\Escuela Acadien\DSC03821.JPG"/>
          <p:cNvPicPr>
            <a:picLocks noChangeAspect="1" noChangeArrowheads="1"/>
          </p:cNvPicPr>
          <p:nvPr/>
        </p:nvPicPr>
        <p:blipFill>
          <a:blip r:embed="rId2" cstate="print"/>
          <a:srcRect t="15949" r="6965"/>
          <a:stretch>
            <a:fillRect/>
          </a:stretch>
        </p:blipFill>
        <p:spPr bwMode="auto">
          <a:xfrm>
            <a:off x="0" y="49188"/>
            <a:ext cx="9144000" cy="55306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L"/>
          </a:p>
        </p:txBody>
      </p:sp>
      <p:pic>
        <p:nvPicPr>
          <p:cNvPr id="2050" name="Picture 2" descr="C:\Users\Flacsi\Google Drive\FLACSI\III. Ignacianos por Haití\IxH 2.0\2016\B. Comunicaciones\V. Noticias\Fe y Alegría Haití\07. Visita Haití Mayo 2016\Escuela Canaan\Fotos\DSCN0864.JPG"/>
          <p:cNvPicPr>
            <a:picLocks noChangeAspect="1" noChangeArrowheads="1"/>
          </p:cNvPicPr>
          <p:nvPr/>
        </p:nvPicPr>
        <p:blipFill>
          <a:blip r:embed="rId2" cstate="print"/>
          <a:srcRect t="13457" b="3353"/>
          <a:stretch>
            <a:fillRect/>
          </a:stretch>
        </p:blipFill>
        <p:spPr bwMode="auto">
          <a:xfrm>
            <a:off x="0" y="0"/>
            <a:ext cx="9159726" cy="5715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L"/>
          </a:p>
        </p:txBody>
      </p:sp>
      <p:pic>
        <p:nvPicPr>
          <p:cNvPr id="4" name="3 Marcador de contenido" descr="Imagen niños-escuelas Haití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409228"/>
            <a:ext cx="9153080" cy="480536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L"/>
          </a:p>
        </p:txBody>
      </p:sp>
      <p:pic>
        <p:nvPicPr>
          <p:cNvPr id="4" name="3 Marcador de contenido" descr="Imagen niños Haití 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12552" y="-22820"/>
            <a:ext cx="7575872" cy="568190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L"/>
          </a:p>
        </p:txBody>
      </p:sp>
      <p:pic>
        <p:nvPicPr>
          <p:cNvPr id="4098" name="Picture 2" descr="C:\Users\Flacsi\Google Drive\FLACSI\III. Ignacianos por Haití\IxH 2.0\2016\B. Comunicaciones\V. Noticias\Fe y Alegría Haití\08. Diplomas\Acadien\DSC03725.JPG"/>
          <p:cNvPicPr>
            <a:picLocks noChangeAspect="1" noChangeArrowheads="1"/>
          </p:cNvPicPr>
          <p:nvPr/>
        </p:nvPicPr>
        <p:blipFill>
          <a:blip r:embed="rId2" cstate="print"/>
          <a:srcRect b="8870"/>
          <a:stretch>
            <a:fillRect/>
          </a:stretch>
        </p:blipFill>
        <p:spPr bwMode="auto">
          <a:xfrm>
            <a:off x="-1" y="0"/>
            <a:ext cx="9367233" cy="5715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L"/>
          </a:p>
        </p:txBody>
      </p:sp>
      <p:pic>
        <p:nvPicPr>
          <p:cNvPr id="4" name="3 Marcador de contenido" descr="Imagen campañ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1" y="288032"/>
            <a:ext cx="9176455" cy="516175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L"/>
          </a:p>
        </p:txBody>
      </p:sp>
      <p:pic>
        <p:nvPicPr>
          <p:cNvPr id="5122" name="Picture 2" descr="C:\Users\Flacsi\Google Drive\FLACSI\III. Ignacianos por Haití\IxH 2.0\2016\B. Comunicaciones\V. Noticias\Fe y Alegría Haití\08. Diplomas\Acadien\DSC03730.JPG"/>
          <p:cNvPicPr>
            <a:picLocks noChangeAspect="1" noChangeArrowheads="1"/>
          </p:cNvPicPr>
          <p:nvPr/>
        </p:nvPicPr>
        <p:blipFill>
          <a:blip r:embed="rId2" cstate="print"/>
          <a:srcRect b="7345"/>
          <a:stretch>
            <a:fillRect/>
          </a:stretch>
        </p:blipFill>
        <p:spPr bwMode="auto">
          <a:xfrm>
            <a:off x="-69325" y="-22820"/>
            <a:ext cx="9249837" cy="57378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L"/>
          </a:p>
        </p:txBody>
      </p:sp>
      <p:pic>
        <p:nvPicPr>
          <p:cNvPr id="6146" name="Picture 2" descr="C:\Users\Flacsi\Google Drive\FLACSI\III. Ignacianos por Haití\IxH 2.0\2016\B. Comunicaciones\V. Noticias\Fe y Alegría Haití\08. Diplomas\Acadien\DSC037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6152" y="1"/>
            <a:ext cx="8536328" cy="57149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L"/>
          </a:p>
        </p:txBody>
      </p:sp>
      <p:pic>
        <p:nvPicPr>
          <p:cNvPr id="7170" name="Picture 2" descr="C:\Users\Flacsi\Google Drive\FLACSI\III. Ignacianos por Haití\IxH 2.0\2016\B. Comunicaciones\V. Noticias\Fe y Alegría Haití\08. Diplomas\Acadien\DSC03750.JPG"/>
          <p:cNvPicPr>
            <a:picLocks noChangeAspect="1" noChangeArrowheads="1"/>
          </p:cNvPicPr>
          <p:nvPr/>
        </p:nvPicPr>
        <p:blipFill>
          <a:blip r:embed="rId2" cstate="print"/>
          <a:srcRect b="6646"/>
          <a:stretch>
            <a:fillRect/>
          </a:stretch>
        </p:blipFill>
        <p:spPr bwMode="auto">
          <a:xfrm>
            <a:off x="0" y="0"/>
            <a:ext cx="9144000" cy="5715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L"/>
          </a:p>
        </p:txBody>
      </p:sp>
      <p:pic>
        <p:nvPicPr>
          <p:cNvPr id="8194" name="Picture 2" descr="C:\Users\Flacsi\Google Drive\FLACSI\III. Ignacianos por Haití\IxH 2.0\2016\B. Comunicaciones\V. Noticias\Fe y Alegría Haití\08. Diplomas\Acadien\DSC0375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"/>
            <a:ext cx="8536328" cy="5715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L"/>
          </a:p>
        </p:txBody>
      </p:sp>
      <p:pic>
        <p:nvPicPr>
          <p:cNvPr id="9218" name="Picture 2" descr="C:\Users\Flacsi\Google Drive\FLACSI\III. Ignacianos por Haití\IxH 2.0\2016\B. Comunicaciones\V. Noticias\Fe y Alegría Haití\08. Diplomas\Acadien\DSC03774.JPG"/>
          <p:cNvPicPr>
            <a:picLocks noChangeAspect="1" noChangeArrowheads="1"/>
          </p:cNvPicPr>
          <p:nvPr/>
        </p:nvPicPr>
        <p:blipFill>
          <a:blip r:embed="rId2" cstate="print"/>
          <a:srcRect b="6646"/>
          <a:stretch>
            <a:fillRect/>
          </a:stretch>
        </p:blipFill>
        <p:spPr bwMode="auto">
          <a:xfrm>
            <a:off x="0" y="0"/>
            <a:ext cx="9144000" cy="5715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L"/>
          </a:p>
        </p:txBody>
      </p:sp>
      <p:pic>
        <p:nvPicPr>
          <p:cNvPr id="1026" name="Picture 2" descr="C:\Users\Flacsi\Google Drive\FLACSI\III. Ignacianos por Haití\IxH 2.0\2016\B. Comunicaciones\V. Noticias\Fe y Alegría Haití\08. Diplomas\Colette\DSC03842.JPG"/>
          <p:cNvPicPr>
            <a:picLocks noChangeAspect="1" noChangeArrowheads="1"/>
          </p:cNvPicPr>
          <p:nvPr/>
        </p:nvPicPr>
        <p:blipFill>
          <a:blip r:embed="rId2" cstate="print"/>
          <a:srcRect b="6279"/>
          <a:stretch>
            <a:fillRect/>
          </a:stretch>
        </p:blipFill>
        <p:spPr bwMode="auto">
          <a:xfrm>
            <a:off x="309" y="1"/>
            <a:ext cx="9108195" cy="57149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L"/>
          </a:p>
        </p:txBody>
      </p:sp>
      <p:pic>
        <p:nvPicPr>
          <p:cNvPr id="2050" name="Picture 2" descr="C:\Users\Flacsi\Google Drive\FLACSI\III. Ignacianos por Haití\IxH 2.0\2016\B. Comunicaciones\V. Noticias\Fe y Alegría Haití\08. Diplomas\Colette\DSC03828.JPG"/>
          <p:cNvPicPr>
            <a:picLocks noChangeAspect="1" noChangeArrowheads="1"/>
          </p:cNvPicPr>
          <p:nvPr/>
        </p:nvPicPr>
        <p:blipFill>
          <a:blip r:embed="rId2" cstate="print"/>
          <a:srcRect b="6646"/>
          <a:stretch>
            <a:fillRect/>
          </a:stretch>
        </p:blipFill>
        <p:spPr bwMode="auto">
          <a:xfrm>
            <a:off x="0" y="0"/>
            <a:ext cx="9144000" cy="5715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L"/>
          </a:p>
        </p:txBody>
      </p:sp>
      <p:pic>
        <p:nvPicPr>
          <p:cNvPr id="4098" name="Picture 2" descr="C:\Users\Flacsi\Google Drive\FLACSI\III. Ignacianos por Haití\IxH 2.0\2016\B. Comunicaciones\V. Noticias\Fe y Alegría Haití\08. Diplomas\Jardin Fleuri\DSC03893.JPG"/>
          <p:cNvPicPr>
            <a:picLocks noChangeAspect="1" noChangeArrowheads="1"/>
          </p:cNvPicPr>
          <p:nvPr/>
        </p:nvPicPr>
        <p:blipFill>
          <a:blip r:embed="rId2" cstate="print"/>
          <a:srcRect b="6646"/>
          <a:stretch>
            <a:fillRect/>
          </a:stretch>
        </p:blipFill>
        <p:spPr bwMode="auto">
          <a:xfrm>
            <a:off x="0" y="-1"/>
            <a:ext cx="9144000" cy="5715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L"/>
          </a:p>
        </p:txBody>
      </p:sp>
      <p:pic>
        <p:nvPicPr>
          <p:cNvPr id="5122" name="Picture 2" descr="C:\Users\Flacsi\Google Drive\FLACSI\III. Ignacianos por Haití\IxH 2.0\2016\B. Comunicaciones\V. Noticias\Fe y Alegría Haití\08. Diplomas\Jardin Fleuri\DSC03868.JPG"/>
          <p:cNvPicPr>
            <a:picLocks noChangeAspect="1" noChangeArrowheads="1"/>
          </p:cNvPicPr>
          <p:nvPr/>
        </p:nvPicPr>
        <p:blipFill>
          <a:blip r:embed="rId2" cstate="print"/>
          <a:srcRect b="9530"/>
          <a:stretch>
            <a:fillRect/>
          </a:stretch>
        </p:blipFill>
        <p:spPr bwMode="auto">
          <a:xfrm>
            <a:off x="-292735" y="-22820"/>
            <a:ext cx="9473247" cy="57378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L"/>
          </a:p>
        </p:txBody>
      </p:sp>
      <p:pic>
        <p:nvPicPr>
          <p:cNvPr id="3074" name="Picture 2" descr="C:\Users\Flacsi\Google Drive\FLACSI\III. Ignacianos por Haití\IxH 2.0\2016\B. Comunicaciones\V. Noticias\Fe y Alegría Haití\08. Diplomas\Jardin Fleuri\DSC03886.JPG"/>
          <p:cNvPicPr>
            <a:picLocks noChangeAspect="1" noChangeArrowheads="1"/>
          </p:cNvPicPr>
          <p:nvPr/>
        </p:nvPicPr>
        <p:blipFill>
          <a:blip r:embed="rId2" cstate="print"/>
          <a:srcRect b="6646"/>
          <a:stretch>
            <a:fillRect/>
          </a:stretch>
        </p:blipFill>
        <p:spPr bwMode="auto">
          <a:xfrm>
            <a:off x="0" y="0"/>
            <a:ext cx="9144000" cy="5715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4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L"/>
          </a:p>
        </p:txBody>
      </p:sp>
      <p:pic>
        <p:nvPicPr>
          <p:cNvPr id="2050" name="Picture 2" descr="C:\Users\Flacsi\Google Drive\FLACSI\III. Ignacianos por Haití\IxH 2.0\2016\B. Comunicaciones\V. Noticias\Coordinación\IxH para Memoria FLACSI 2016\Imágenes\Imagen Embajadores_Campaña 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78296"/>
            <a:ext cx="9144000" cy="5143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L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1785197" y="-1149825"/>
            <a:ext cx="5691191" cy="8038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L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1758741" y="-1182673"/>
            <a:ext cx="5735037" cy="8100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L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1710906" y="-1178539"/>
            <a:ext cx="5714996" cy="807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L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1718099" y="-1178544"/>
            <a:ext cx="5715000" cy="80720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L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1782915" y="-1178541"/>
            <a:ext cx="5714996" cy="80720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L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1697249" y="-1193185"/>
            <a:ext cx="5786016" cy="81723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L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1710906" y="-1178542"/>
            <a:ext cx="5714997" cy="807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L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1718099" y="-1178542"/>
            <a:ext cx="5714998" cy="80720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L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1710904" y="-1178541"/>
            <a:ext cx="5714998" cy="8072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L"/>
          </a:p>
        </p:txBody>
      </p:sp>
      <p:pic>
        <p:nvPicPr>
          <p:cNvPr id="6146" name="Picture 2" descr="C:\Users\Flacsi\Google Drive\FLACSI\III. Ignacianos por Haití\IxH 2.0\2016\B. Comunicaciones\V. Noticias\Campaña en Colegios\Brasil\Colégio Loyola - Belo Horizonte\27047596763_4c55ba96d7_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0"/>
            <a:ext cx="7969250" cy="5715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4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L"/>
          </a:p>
        </p:txBody>
      </p:sp>
      <p:pic>
        <p:nvPicPr>
          <p:cNvPr id="1026" name="Picture 2" descr="C:\Users\Flacsi\Google Drive\FLACSI\III. Ignacianos por Haití\IxH 2.0\2016\B. Comunicaciones\V. Noticias\Campaña en Colegios\Brasil\Colégio Diocesano - Teresina\Jornada planificación Embajadores\_dsc6112_26890984694_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8032" y="36571"/>
            <a:ext cx="8532440" cy="570124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L"/>
          </a:p>
        </p:txBody>
      </p:sp>
      <p:pic>
        <p:nvPicPr>
          <p:cNvPr id="5122" name="Picture 2" descr="C:\Users\Flacsi\Google Drive\FLACSI\III. Ignacianos por Haití\IxH 2.0\2016\B. Comunicaciones\V. Noticias\Campaña en Colegios\Brasil\Colégio dos Jesuítas - Juiz de Fora\9e4cb8d95f97a0eae5c4e8561923c881898e646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9980" y="0"/>
            <a:ext cx="8572500" cy="5715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L"/>
          </a:p>
        </p:txBody>
      </p:sp>
      <p:pic>
        <p:nvPicPr>
          <p:cNvPr id="3074" name="Picture 2" descr="C:\Users\Flacsi\Google Drive\FLACSI\III. Ignacianos por Haití\IxH 2.0\2016\B. Comunicaciones\V. Noticias\Coordinación\IxH para Memoria FLACSI 2016\Imágenes\Imagen Embajadores_Campaña 3.JPG"/>
          <p:cNvPicPr>
            <a:picLocks noChangeAspect="1" noChangeArrowheads="1"/>
          </p:cNvPicPr>
          <p:nvPr/>
        </p:nvPicPr>
        <p:blipFill>
          <a:blip r:embed="rId2" cstate="print"/>
          <a:srcRect t="10161"/>
          <a:stretch>
            <a:fillRect/>
          </a:stretch>
        </p:blipFill>
        <p:spPr bwMode="auto">
          <a:xfrm>
            <a:off x="360040" y="14401"/>
            <a:ext cx="8460432" cy="57005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L"/>
          </a:p>
        </p:txBody>
      </p:sp>
      <p:pic>
        <p:nvPicPr>
          <p:cNvPr id="4098" name="Picture 2" descr="C:\Users\Flacsi\Google Drive\FLACSI\III. Ignacianos por Haití\IxH 2.0\2016\B. Comunicaciones\V. Noticias\Coordinación\IxH para Memoria FLACSI 2016\Imágenes\Imagen Embajadores_Campaña 4.jpg"/>
          <p:cNvPicPr>
            <a:picLocks noChangeAspect="1" noChangeArrowheads="1"/>
          </p:cNvPicPr>
          <p:nvPr/>
        </p:nvPicPr>
        <p:blipFill>
          <a:blip r:embed="rId2" cstate="print"/>
          <a:srcRect l="6128" r="8013"/>
          <a:stretch>
            <a:fillRect/>
          </a:stretch>
        </p:blipFill>
        <p:spPr bwMode="auto">
          <a:xfrm>
            <a:off x="0" y="74510"/>
            <a:ext cx="9144000" cy="55913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L" dirty="0"/>
          </a:p>
        </p:txBody>
      </p:sp>
      <p:pic>
        <p:nvPicPr>
          <p:cNvPr id="8194" name="Picture 2" descr="C:\Users\Flacsi\Google Drive\FLACSI\III. Ignacianos por Haití\IxH 2.0\2016\B. Comunicaciones\V. Noticias\Campaña en Colegios\Colombia\Bogotá - Santa Luisa\MDT_1880.JPG"/>
          <p:cNvPicPr>
            <a:picLocks noChangeAspect="1" noChangeArrowheads="1"/>
          </p:cNvPicPr>
          <p:nvPr/>
        </p:nvPicPr>
        <p:blipFill>
          <a:blip r:embed="rId2" cstate="print"/>
          <a:srcRect l="6293" t="26060" r="5040" b="10941"/>
          <a:stretch>
            <a:fillRect/>
          </a:stretch>
        </p:blipFill>
        <p:spPr bwMode="auto">
          <a:xfrm>
            <a:off x="0" y="648072"/>
            <a:ext cx="9225038" cy="43696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305</TotalTime>
  <Words>6</Words>
  <Application>Microsoft Office PowerPoint</Application>
  <PresentationFormat>Presentación en pantalla (16:10)</PresentationFormat>
  <Paragraphs>6</Paragraphs>
  <Slides>38</Slides>
  <Notes>0</Notes>
  <HiddenSlides>9</HiddenSlides>
  <MMClips>2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38</vt:i4>
      </vt:variant>
    </vt:vector>
  </HeadingPairs>
  <TitlesOfParts>
    <vt:vector size="39" baseType="lpstr">
      <vt:lpstr>Tema de Office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Diapositiva 19</vt:lpstr>
      <vt:lpstr>Diapositiva 20</vt:lpstr>
      <vt:lpstr>Diapositiva 21</vt:lpstr>
      <vt:lpstr>Diapositiva 22</vt:lpstr>
      <vt:lpstr>Diapositiva 23</vt:lpstr>
      <vt:lpstr>Diapositiva 24</vt:lpstr>
      <vt:lpstr>Diapositiva 25</vt:lpstr>
      <vt:lpstr>Diapositiva 26</vt:lpstr>
      <vt:lpstr>Diapositiva 27</vt:lpstr>
      <vt:lpstr>Diapositiva 28</vt:lpstr>
      <vt:lpstr>Diapositiva 29</vt:lpstr>
      <vt:lpstr>Diapositiva 30</vt:lpstr>
      <vt:lpstr>Diapositiva 31</vt:lpstr>
      <vt:lpstr>Diapositiva 32</vt:lpstr>
      <vt:lpstr>Diapositiva 33</vt:lpstr>
      <vt:lpstr>Diapositiva 34</vt:lpstr>
      <vt:lpstr>Diapositiva 35</vt:lpstr>
      <vt:lpstr>Diapositiva 36</vt:lpstr>
      <vt:lpstr>Diapositiva 37</vt:lpstr>
      <vt:lpstr>Diapositiva 38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Flacsi</dc:creator>
  <cp:lastModifiedBy>Flacsi</cp:lastModifiedBy>
  <cp:revision>63</cp:revision>
  <dcterms:created xsi:type="dcterms:W3CDTF">2016-09-07T03:47:05Z</dcterms:created>
  <dcterms:modified xsi:type="dcterms:W3CDTF">2016-09-07T17:53:52Z</dcterms:modified>
</cp:coreProperties>
</file>