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29"/>
  </p:notesMasterIdLst>
  <p:sldIdLst>
    <p:sldId id="256" r:id="rId2"/>
    <p:sldId id="295" r:id="rId3"/>
    <p:sldId id="297" r:id="rId4"/>
    <p:sldId id="290" r:id="rId5"/>
    <p:sldId id="291" r:id="rId6"/>
    <p:sldId id="292" r:id="rId7"/>
    <p:sldId id="259" r:id="rId8"/>
    <p:sldId id="287" r:id="rId9"/>
    <p:sldId id="301" r:id="rId10"/>
    <p:sldId id="294" r:id="rId11"/>
    <p:sldId id="300" r:id="rId12"/>
    <p:sldId id="262" r:id="rId13"/>
    <p:sldId id="283" r:id="rId14"/>
    <p:sldId id="263" r:id="rId15"/>
    <p:sldId id="275" r:id="rId16"/>
    <p:sldId id="276" r:id="rId17"/>
    <p:sldId id="277" r:id="rId18"/>
    <p:sldId id="278" r:id="rId19"/>
    <p:sldId id="279" r:id="rId20"/>
    <p:sldId id="264" r:id="rId21"/>
    <p:sldId id="265" r:id="rId22"/>
    <p:sldId id="266" r:id="rId23"/>
    <p:sldId id="274" r:id="rId24"/>
    <p:sldId id="257" r:id="rId25"/>
    <p:sldId id="280" r:id="rId26"/>
    <p:sldId id="273" r:id="rId27"/>
    <p:sldId id="268" r:id="rId28"/>
  </p:sldIdLst>
  <p:sldSz cx="9144000" cy="5143500" type="screen16x9"/>
  <p:notesSz cx="6858000" cy="9144000"/>
  <p:embeddedFontLst>
    <p:embeddedFont>
      <p:font typeface="Sniglet" charset="0"/>
      <p:regular r:id="rId30"/>
    </p:embeddedFont>
    <p:embeddedFont>
      <p:font typeface="Dosis" charset="0"/>
      <p:regular r:id="rId31"/>
      <p:bold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2" d="100"/>
          <a:sy n="72" d="100"/>
        </p:scale>
        <p:origin x="-354" y="-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80111423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Shape 5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14752928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Shape 5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01741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Shape 6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Shape 6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98072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Shape 6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112713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Shape 6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Shape 6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371709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Shape 6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Shape 6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9792046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Shape 5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23673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Shape 5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7673477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Shape 5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07727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Shape 6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Shape 6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07600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Shape 5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Shape 5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2166103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Shape 5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2824622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Shape 5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Shape 5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681817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Shape 5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Shape 5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3011259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Shape 5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56281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Shape 5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863813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Shape 5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012438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Shape 5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9830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ctrTitle"/>
          </p:nvPr>
        </p:nvSpPr>
        <p:spPr>
          <a:xfrm>
            <a:off x="2305100" y="1161050"/>
            <a:ext cx="6153000" cy="1159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r" rtl="0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1pPr>
            <a:lvl2pPr lvl="1" algn="r" rtl="0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2pPr>
            <a:lvl3pPr lvl="2" algn="r" rtl="0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3pPr>
            <a:lvl4pPr lvl="3" algn="r" rtl="0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4pPr>
            <a:lvl5pPr lvl="4" algn="r" rtl="0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5pPr>
            <a:lvl6pPr lvl="5" algn="r" rtl="0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6pPr>
            <a:lvl7pPr lvl="6" algn="r" rtl="0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7pPr>
            <a:lvl8pPr lvl="7" algn="r" rtl="0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8pPr>
            <a:lvl9pPr lvl="8" algn="r" rtl="0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62" name="Shape 162"/>
          <p:cNvSpPr/>
          <p:nvPr/>
        </p:nvSpPr>
        <p:spPr>
          <a:xfrm>
            <a:off x="723692" y="4220090"/>
            <a:ext cx="794875" cy="985737"/>
          </a:xfrm>
          <a:custGeom>
            <a:avLst/>
            <a:gdLst/>
            <a:ahLst/>
            <a:cxnLst/>
            <a:rect l="0" t="0" r="0" b="0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-58318" y="3053286"/>
            <a:ext cx="782014" cy="890356"/>
          </a:xfrm>
          <a:custGeom>
            <a:avLst/>
            <a:gdLst/>
            <a:ahLst/>
            <a:cxnLst/>
            <a:rect l="0" t="0" r="0" b="0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4" name="Shape 164"/>
          <p:cNvSpPr/>
          <p:nvPr/>
        </p:nvSpPr>
        <p:spPr>
          <a:xfrm>
            <a:off x="4025101" y="3422420"/>
            <a:ext cx="370864" cy="809587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5" name="Shape 165"/>
          <p:cNvSpPr/>
          <p:nvPr/>
        </p:nvSpPr>
        <p:spPr>
          <a:xfrm>
            <a:off x="3078045" y="3128353"/>
            <a:ext cx="730670" cy="895810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5401647" y="3285712"/>
            <a:ext cx="805934" cy="750837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8364459" y="3346842"/>
            <a:ext cx="873792" cy="600259"/>
          </a:xfrm>
          <a:custGeom>
            <a:avLst/>
            <a:gdLst/>
            <a:ahLst/>
            <a:cxnLst/>
            <a:rect l="0" t="0" r="0" b="0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8" name="Shape 168"/>
          <p:cNvSpPr/>
          <p:nvPr/>
        </p:nvSpPr>
        <p:spPr>
          <a:xfrm>
            <a:off x="4551116" y="3125540"/>
            <a:ext cx="657208" cy="679226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9" name="Shape 169"/>
          <p:cNvSpPr/>
          <p:nvPr/>
        </p:nvSpPr>
        <p:spPr>
          <a:xfrm>
            <a:off x="4419881" y="3994834"/>
            <a:ext cx="919681" cy="950907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2644911" y="4036537"/>
            <a:ext cx="890356" cy="706800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2116541" y="3186156"/>
            <a:ext cx="829754" cy="780162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1347360" y="3186146"/>
            <a:ext cx="599145" cy="706812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3" name="Shape 173"/>
          <p:cNvSpPr/>
          <p:nvPr/>
        </p:nvSpPr>
        <p:spPr>
          <a:xfrm>
            <a:off x="2681614" y="4813558"/>
            <a:ext cx="816943" cy="313966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7146421" y="4508764"/>
            <a:ext cx="1040883" cy="730620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5" name="Shape 175"/>
          <p:cNvSpPr/>
          <p:nvPr/>
        </p:nvSpPr>
        <p:spPr>
          <a:xfrm>
            <a:off x="7146430" y="3104431"/>
            <a:ext cx="684731" cy="721462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6" name="Shape 176"/>
          <p:cNvSpPr/>
          <p:nvPr/>
        </p:nvSpPr>
        <p:spPr>
          <a:xfrm>
            <a:off x="5262207" y="4729516"/>
            <a:ext cx="525045" cy="372666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8376371" y="4729061"/>
            <a:ext cx="508531" cy="324975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3808716" y="4429326"/>
            <a:ext cx="570934" cy="567281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7975390" y="3053271"/>
            <a:ext cx="541559" cy="67927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1570784" y="4028294"/>
            <a:ext cx="734323" cy="723314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247060" y="4094875"/>
            <a:ext cx="275433" cy="244207"/>
          </a:xfrm>
          <a:custGeom>
            <a:avLst/>
            <a:gdLst/>
            <a:ahLst/>
            <a:cxnLst/>
            <a:rect l="0" t="0" r="0" b="0"/>
            <a:pathLst>
              <a:path w="5504" h="4880" extrusionOk="0">
                <a:moveTo>
                  <a:pt x="5173" y="0"/>
                </a:moveTo>
                <a:lnTo>
                  <a:pt x="5063" y="37"/>
                </a:lnTo>
                <a:lnTo>
                  <a:pt x="4990" y="110"/>
                </a:lnTo>
                <a:lnTo>
                  <a:pt x="4770" y="404"/>
                </a:lnTo>
                <a:lnTo>
                  <a:pt x="4513" y="624"/>
                </a:lnTo>
                <a:lnTo>
                  <a:pt x="4219" y="844"/>
                </a:lnTo>
                <a:lnTo>
                  <a:pt x="3926" y="991"/>
                </a:lnTo>
                <a:lnTo>
                  <a:pt x="3742" y="1064"/>
                </a:lnTo>
                <a:lnTo>
                  <a:pt x="3559" y="1101"/>
                </a:lnTo>
                <a:lnTo>
                  <a:pt x="3229" y="1101"/>
                </a:lnTo>
                <a:lnTo>
                  <a:pt x="2862" y="1028"/>
                </a:lnTo>
                <a:lnTo>
                  <a:pt x="2532" y="917"/>
                </a:lnTo>
                <a:lnTo>
                  <a:pt x="2239" y="807"/>
                </a:lnTo>
                <a:lnTo>
                  <a:pt x="1908" y="734"/>
                </a:lnTo>
                <a:lnTo>
                  <a:pt x="1578" y="661"/>
                </a:lnTo>
                <a:lnTo>
                  <a:pt x="1248" y="624"/>
                </a:lnTo>
                <a:lnTo>
                  <a:pt x="918" y="661"/>
                </a:lnTo>
                <a:lnTo>
                  <a:pt x="625" y="771"/>
                </a:lnTo>
                <a:lnTo>
                  <a:pt x="478" y="844"/>
                </a:lnTo>
                <a:lnTo>
                  <a:pt x="368" y="954"/>
                </a:lnTo>
                <a:lnTo>
                  <a:pt x="258" y="1064"/>
                </a:lnTo>
                <a:lnTo>
                  <a:pt x="148" y="1211"/>
                </a:lnTo>
                <a:lnTo>
                  <a:pt x="111" y="1284"/>
                </a:lnTo>
                <a:lnTo>
                  <a:pt x="111" y="1321"/>
                </a:lnTo>
                <a:lnTo>
                  <a:pt x="148" y="1431"/>
                </a:lnTo>
                <a:lnTo>
                  <a:pt x="258" y="1468"/>
                </a:lnTo>
                <a:lnTo>
                  <a:pt x="368" y="1468"/>
                </a:lnTo>
                <a:lnTo>
                  <a:pt x="698" y="1284"/>
                </a:lnTo>
                <a:lnTo>
                  <a:pt x="1028" y="1174"/>
                </a:lnTo>
                <a:lnTo>
                  <a:pt x="1028" y="2531"/>
                </a:lnTo>
                <a:lnTo>
                  <a:pt x="955" y="3228"/>
                </a:lnTo>
                <a:lnTo>
                  <a:pt x="881" y="3925"/>
                </a:lnTo>
                <a:lnTo>
                  <a:pt x="698" y="3852"/>
                </a:lnTo>
                <a:lnTo>
                  <a:pt x="551" y="3742"/>
                </a:lnTo>
                <a:lnTo>
                  <a:pt x="368" y="3632"/>
                </a:lnTo>
                <a:lnTo>
                  <a:pt x="184" y="3522"/>
                </a:lnTo>
                <a:lnTo>
                  <a:pt x="111" y="3522"/>
                </a:lnTo>
                <a:lnTo>
                  <a:pt x="38" y="3595"/>
                </a:lnTo>
                <a:lnTo>
                  <a:pt x="1" y="3669"/>
                </a:lnTo>
                <a:lnTo>
                  <a:pt x="1" y="3779"/>
                </a:lnTo>
                <a:lnTo>
                  <a:pt x="38" y="3962"/>
                </a:lnTo>
                <a:lnTo>
                  <a:pt x="148" y="4145"/>
                </a:lnTo>
                <a:lnTo>
                  <a:pt x="294" y="4256"/>
                </a:lnTo>
                <a:lnTo>
                  <a:pt x="514" y="4402"/>
                </a:lnTo>
                <a:lnTo>
                  <a:pt x="735" y="4476"/>
                </a:lnTo>
                <a:lnTo>
                  <a:pt x="1175" y="4476"/>
                </a:lnTo>
                <a:lnTo>
                  <a:pt x="1248" y="4439"/>
                </a:lnTo>
                <a:lnTo>
                  <a:pt x="1321" y="4402"/>
                </a:lnTo>
                <a:lnTo>
                  <a:pt x="1395" y="4256"/>
                </a:lnTo>
                <a:lnTo>
                  <a:pt x="1505" y="3485"/>
                </a:lnTo>
                <a:lnTo>
                  <a:pt x="1578" y="2715"/>
                </a:lnTo>
                <a:lnTo>
                  <a:pt x="1578" y="1908"/>
                </a:lnTo>
                <a:lnTo>
                  <a:pt x="1542" y="1504"/>
                </a:lnTo>
                <a:lnTo>
                  <a:pt x="1505" y="1138"/>
                </a:lnTo>
                <a:lnTo>
                  <a:pt x="1762" y="1174"/>
                </a:lnTo>
                <a:lnTo>
                  <a:pt x="2128" y="1321"/>
                </a:lnTo>
                <a:lnTo>
                  <a:pt x="2459" y="1431"/>
                </a:lnTo>
                <a:lnTo>
                  <a:pt x="2825" y="1578"/>
                </a:lnTo>
                <a:lnTo>
                  <a:pt x="3192" y="1651"/>
                </a:lnTo>
                <a:lnTo>
                  <a:pt x="3486" y="1651"/>
                </a:lnTo>
                <a:lnTo>
                  <a:pt x="3449" y="2531"/>
                </a:lnTo>
                <a:lnTo>
                  <a:pt x="3412" y="3449"/>
                </a:lnTo>
                <a:lnTo>
                  <a:pt x="3412" y="3999"/>
                </a:lnTo>
                <a:lnTo>
                  <a:pt x="3412" y="4256"/>
                </a:lnTo>
                <a:lnTo>
                  <a:pt x="3412" y="4366"/>
                </a:lnTo>
                <a:lnTo>
                  <a:pt x="3412" y="4402"/>
                </a:lnTo>
                <a:lnTo>
                  <a:pt x="3449" y="4402"/>
                </a:lnTo>
                <a:lnTo>
                  <a:pt x="3412" y="4476"/>
                </a:lnTo>
                <a:lnTo>
                  <a:pt x="3376" y="4512"/>
                </a:lnTo>
                <a:lnTo>
                  <a:pt x="3376" y="4659"/>
                </a:lnTo>
                <a:lnTo>
                  <a:pt x="3376" y="4696"/>
                </a:lnTo>
                <a:lnTo>
                  <a:pt x="3412" y="4806"/>
                </a:lnTo>
                <a:lnTo>
                  <a:pt x="3522" y="4879"/>
                </a:lnTo>
                <a:lnTo>
                  <a:pt x="3632" y="4879"/>
                </a:lnTo>
                <a:lnTo>
                  <a:pt x="3742" y="4842"/>
                </a:lnTo>
                <a:lnTo>
                  <a:pt x="3853" y="4732"/>
                </a:lnTo>
                <a:lnTo>
                  <a:pt x="3926" y="4586"/>
                </a:lnTo>
                <a:lnTo>
                  <a:pt x="3926" y="4439"/>
                </a:lnTo>
                <a:lnTo>
                  <a:pt x="3926" y="4256"/>
                </a:lnTo>
                <a:lnTo>
                  <a:pt x="3963" y="3045"/>
                </a:lnTo>
                <a:lnTo>
                  <a:pt x="3963" y="1871"/>
                </a:lnTo>
                <a:lnTo>
                  <a:pt x="3963" y="1541"/>
                </a:lnTo>
                <a:lnTo>
                  <a:pt x="4366" y="1394"/>
                </a:lnTo>
                <a:lnTo>
                  <a:pt x="4733" y="1138"/>
                </a:lnTo>
                <a:lnTo>
                  <a:pt x="5063" y="844"/>
                </a:lnTo>
                <a:lnTo>
                  <a:pt x="5320" y="551"/>
                </a:lnTo>
                <a:lnTo>
                  <a:pt x="5467" y="367"/>
                </a:lnTo>
                <a:lnTo>
                  <a:pt x="5503" y="257"/>
                </a:lnTo>
                <a:lnTo>
                  <a:pt x="5503" y="184"/>
                </a:lnTo>
                <a:lnTo>
                  <a:pt x="5430" y="74"/>
                </a:lnTo>
                <a:lnTo>
                  <a:pt x="5356" y="37"/>
                </a:lnTo>
                <a:lnTo>
                  <a:pt x="528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8516943" y="4082883"/>
            <a:ext cx="690236" cy="510383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3" name="Shape 183"/>
          <p:cNvSpPr/>
          <p:nvPr/>
        </p:nvSpPr>
        <p:spPr>
          <a:xfrm>
            <a:off x="859713" y="3417442"/>
            <a:ext cx="317619" cy="659009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4" name="Shape 184"/>
          <p:cNvSpPr/>
          <p:nvPr/>
        </p:nvSpPr>
        <p:spPr>
          <a:xfrm rot="1920742">
            <a:off x="5707037" y="4213989"/>
            <a:ext cx="884796" cy="750833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5" name="Shape 185"/>
          <p:cNvSpPr/>
          <p:nvPr/>
        </p:nvSpPr>
        <p:spPr>
          <a:xfrm rot="-3496844">
            <a:off x="115838" y="4509560"/>
            <a:ext cx="537852" cy="464440"/>
          </a:xfrm>
          <a:custGeom>
            <a:avLst/>
            <a:gdLst/>
            <a:ahLst/>
            <a:cxnLst/>
            <a:rect l="0" t="0" r="0" b="0"/>
            <a:pathLst>
              <a:path w="10748" h="9281" extrusionOk="0">
                <a:moveTo>
                  <a:pt x="4072" y="550"/>
                </a:moveTo>
                <a:lnTo>
                  <a:pt x="4329" y="587"/>
                </a:lnTo>
                <a:lnTo>
                  <a:pt x="4585" y="697"/>
                </a:lnTo>
                <a:lnTo>
                  <a:pt x="4842" y="844"/>
                </a:lnTo>
                <a:lnTo>
                  <a:pt x="5025" y="1064"/>
                </a:lnTo>
                <a:lnTo>
                  <a:pt x="5136" y="1211"/>
                </a:lnTo>
                <a:lnTo>
                  <a:pt x="5209" y="1394"/>
                </a:lnTo>
                <a:lnTo>
                  <a:pt x="5246" y="1541"/>
                </a:lnTo>
                <a:lnTo>
                  <a:pt x="5282" y="1724"/>
                </a:lnTo>
                <a:lnTo>
                  <a:pt x="5282" y="2091"/>
                </a:lnTo>
                <a:lnTo>
                  <a:pt x="5246" y="2458"/>
                </a:lnTo>
                <a:lnTo>
                  <a:pt x="5209" y="2641"/>
                </a:lnTo>
                <a:lnTo>
                  <a:pt x="4695" y="1761"/>
                </a:lnTo>
                <a:lnTo>
                  <a:pt x="4072" y="550"/>
                </a:lnTo>
                <a:close/>
                <a:moveTo>
                  <a:pt x="1357" y="3008"/>
                </a:moveTo>
                <a:lnTo>
                  <a:pt x="1504" y="3265"/>
                </a:lnTo>
                <a:lnTo>
                  <a:pt x="1614" y="3558"/>
                </a:lnTo>
                <a:lnTo>
                  <a:pt x="1797" y="3852"/>
                </a:lnTo>
                <a:lnTo>
                  <a:pt x="1467" y="3778"/>
                </a:lnTo>
                <a:lnTo>
                  <a:pt x="1137" y="3742"/>
                </a:lnTo>
                <a:lnTo>
                  <a:pt x="1321" y="3118"/>
                </a:lnTo>
                <a:lnTo>
                  <a:pt x="1357" y="3008"/>
                </a:lnTo>
                <a:close/>
                <a:moveTo>
                  <a:pt x="3815" y="550"/>
                </a:moveTo>
                <a:lnTo>
                  <a:pt x="4072" y="1174"/>
                </a:lnTo>
                <a:lnTo>
                  <a:pt x="4329" y="1798"/>
                </a:lnTo>
                <a:lnTo>
                  <a:pt x="4695" y="2531"/>
                </a:lnTo>
                <a:lnTo>
                  <a:pt x="5099" y="3265"/>
                </a:lnTo>
                <a:lnTo>
                  <a:pt x="4989" y="3852"/>
                </a:lnTo>
                <a:lnTo>
                  <a:pt x="4732" y="3191"/>
                </a:lnTo>
                <a:lnTo>
                  <a:pt x="4475" y="2531"/>
                </a:lnTo>
                <a:lnTo>
                  <a:pt x="4255" y="1981"/>
                </a:lnTo>
                <a:lnTo>
                  <a:pt x="4035" y="1467"/>
                </a:lnTo>
                <a:lnTo>
                  <a:pt x="3742" y="880"/>
                </a:lnTo>
                <a:lnTo>
                  <a:pt x="3558" y="587"/>
                </a:lnTo>
                <a:lnTo>
                  <a:pt x="3815" y="550"/>
                </a:lnTo>
                <a:close/>
                <a:moveTo>
                  <a:pt x="1761" y="1724"/>
                </a:moveTo>
                <a:lnTo>
                  <a:pt x="1724" y="1798"/>
                </a:lnTo>
                <a:lnTo>
                  <a:pt x="1761" y="1944"/>
                </a:lnTo>
                <a:lnTo>
                  <a:pt x="1834" y="2018"/>
                </a:lnTo>
                <a:lnTo>
                  <a:pt x="1944" y="2054"/>
                </a:lnTo>
                <a:lnTo>
                  <a:pt x="2054" y="2054"/>
                </a:lnTo>
                <a:lnTo>
                  <a:pt x="2274" y="2531"/>
                </a:lnTo>
                <a:lnTo>
                  <a:pt x="2458" y="2971"/>
                </a:lnTo>
                <a:lnTo>
                  <a:pt x="3008" y="4182"/>
                </a:lnTo>
                <a:lnTo>
                  <a:pt x="3081" y="4329"/>
                </a:lnTo>
                <a:lnTo>
                  <a:pt x="2825" y="4255"/>
                </a:lnTo>
                <a:lnTo>
                  <a:pt x="2458" y="4072"/>
                </a:lnTo>
                <a:lnTo>
                  <a:pt x="2164" y="3742"/>
                </a:lnTo>
                <a:lnTo>
                  <a:pt x="1944" y="3375"/>
                </a:lnTo>
                <a:lnTo>
                  <a:pt x="1724" y="2935"/>
                </a:lnTo>
                <a:lnTo>
                  <a:pt x="1651" y="2715"/>
                </a:lnTo>
                <a:lnTo>
                  <a:pt x="1504" y="2494"/>
                </a:lnTo>
                <a:lnTo>
                  <a:pt x="1724" y="1761"/>
                </a:lnTo>
                <a:lnTo>
                  <a:pt x="1761" y="1724"/>
                </a:lnTo>
                <a:close/>
                <a:moveTo>
                  <a:pt x="2604" y="1174"/>
                </a:moveTo>
                <a:lnTo>
                  <a:pt x="2715" y="1614"/>
                </a:lnTo>
                <a:lnTo>
                  <a:pt x="2861" y="2054"/>
                </a:lnTo>
                <a:lnTo>
                  <a:pt x="3228" y="2898"/>
                </a:lnTo>
                <a:lnTo>
                  <a:pt x="3998" y="4695"/>
                </a:lnTo>
                <a:lnTo>
                  <a:pt x="3632" y="4549"/>
                </a:lnTo>
                <a:lnTo>
                  <a:pt x="3522" y="4365"/>
                </a:lnTo>
                <a:lnTo>
                  <a:pt x="3301" y="3888"/>
                </a:lnTo>
                <a:lnTo>
                  <a:pt x="2861" y="2935"/>
                </a:lnTo>
                <a:lnTo>
                  <a:pt x="2274" y="1834"/>
                </a:lnTo>
                <a:lnTo>
                  <a:pt x="2311" y="1651"/>
                </a:lnTo>
                <a:lnTo>
                  <a:pt x="2421" y="1467"/>
                </a:lnTo>
                <a:lnTo>
                  <a:pt x="2604" y="1174"/>
                </a:lnTo>
                <a:close/>
                <a:moveTo>
                  <a:pt x="3338" y="660"/>
                </a:moveTo>
                <a:lnTo>
                  <a:pt x="3375" y="770"/>
                </a:lnTo>
                <a:lnTo>
                  <a:pt x="3668" y="1467"/>
                </a:lnTo>
                <a:lnTo>
                  <a:pt x="3962" y="2164"/>
                </a:lnTo>
                <a:lnTo>
                  <a:pt x="4182" y="2788"/>
                </a:lnTo>
                <a:lnTo>
                  <a:pt x="4402" y="3412"/>
                </a:lnTo>
                <a:lnTo>
                  <a:pt x="4769" y="4659"/>
                </a:lnTo>
                <a:lnTo>
                  <a:pt x="4732" y="4805"/>
                </a:lnTo>
                <a:lnTo>
                  <a:pt x="4659" y="4805"/>
                </a:lnTo>
                <a:lnTo>
                  <a:pt x="4549" y="4842"/>
                </a:lnTo>
                <a:lnTo>
                  <a:pt x="3668" y="2971"/>
                </a:lnTo>
                <a:lnTo>
                  <a:pt x="3191" y="1981"/>
                </a:lnTo>
                <a:lnTo>
                  <a:pt x="2971" y="1504"/>
                </a:lnTo>
                <a:lnTo>
                  <a:pt x="2788" y="991"/>
                </a:lnTo>
                <a:lnTo>
                  <a:pt x="3045" y="807"/>
                </a:lnTo>
                <a:lnTo>
                  <a:pt x="3338" y="660"/>
                </a:lnTo>
                <a:close/>
                <a:moveTo>
                  <a:pt x="7703" y="4952"/>
                </a:moveTo>
                <a:lnTo>
                  <a:pt x="7960" y="5246"/>
                </a:lnTo>
                <a:lnTo>
                  <a:pt x="7960" y="5246"/>
                </a:lnTo>
                <a:lnTo>
                  <a:pt x="7887" y="5209"/>
                </a:lnTo>
                <a:lnTo>
                  <a:pt x="7593" y="5319"/>
                </a:lnTo>
                <a:lnTo>
                  <a:pt x="7300" y="5466"/>
                </a:lnTo>
                <a:lnTo>
                  <a:pt x="7190" y="5356"/>
                </a:lnTo>
                <a:lnTo>
                  <a:pt x="7080" y="5246"/>
                </a:lnTo>
                <a:lnTo>
                  <a:pt x="7373" y="5099"/>
                </a:lnTo>
                <a:lnTo>
                  <a:pt x="7703" y="4952"/>
                </a:lnTo>
                <a:close/>
                <a:moveTo>
                  <a:pt x="8070" y="5356"/>
                </a:moveTo>
                <a:lnTo>
                  <a:pt x="8180" y="5466"/>
                </a:lnTo>
                <a:lnTo>
                  <a:pt x="7923" y="5576"/>
                </a:lnTo>
                <a:lnTo>
                  <a:pt x="7923" y="5576"/>
                </a:lnTo>
                <a:lnTo>
                  <a:pt x="8033" y="5429"/>
                </a:lnTo>
                <a:lnTo>
                  <a:pt x="8070" y="5356"/>
                </a:lnTo>
                <a:close/>
                <a:moveTo>
                  <a:pt x="7556" y="5612"/>
                </a:moveTo>
                <a:lnTo>
                  <a:pt x="7483" y="5722"/>
                </a:lnTo>
                <a:lnTo>
                  <a:pt x="7483" y="5686"/>
                </a:lnTo>
                <a:lnTo>
                  <a:pt x="7556" y="5612"/>
                </a:lnTo>
                <a:close/>
                <a:moveTo>
                  <a:pt x="8327" y="5649"/>
                </a:moveTo>
                <a:lnTo>
                  <a:pt x="8327" y="5686"/>
                </a:lnTo>
                <a:lnTo>
                  <a:pt x="7850" y="6163"/>
                </a:lnTo>
                <a:lnTo>
                  <a:pt x="7740" y="6016"/>
                </a:lnTo>
                <a:lnTo>
                  <a:pt x="7997" y="5796"/>
                </a:lnTo>
                <a:lnTo>
                  <a:pt x="8327" y="5649"/>
                </a:lnTo>
                <a:close/>
                <a:moveTo>
                  <a:pt x="8437" y="5796"/>
                </a:moveTo>
                <a:lnTo>
                  <a:pt x="8584" y="6053"/>
                </a:lnTo>
                <a:lnTo>
                  <a:pt x="8143" y="6163"/>
                </a:lnTo>
                <a:lnTo>
                  <a:pt x="8437" y="5796"/>
                </a:lnTo>
                <a:close/>
                <a:moveTo>
                  <a:pt x="8437" y="6346"/>
                </a:moveTo>
                <a:lnTo>
                  <a:pt x="8180" y="6676"/>
                </a:lnTo>
                <a:lnTo>
                  <a:pt x="8107" y="6493"/>
                </a:lnTo>
                <a:lnTo>
                  <a:pt x="8437" y="6346"/>
                </a:lnTo>
                <a:close/>
                <a:moveTo>
                  <a:pt x="8767" y="6309"/>
                </a:moveTo>
                <a:lnTo>
                  <a:pt x="8840" y="6419"/>
                </a:lnTo>
                <a:lnTo>
                  <a:pt x="8547" y="6676"/>
                </a:lnTo>
                <a:lnTo>
                  <a:pt x="8767" y="6309"/>
                </a:lnTo>
                <a:close/>
                <a:moveTo>
                  <a:pt x="9024" y="4695"/>
                </a:moveTo>
                <a:lnTo>
                  <a:pt x="9244" y="4732"/>
                </a:lnTo>
                <a:lnTo>
                  <a:pt x="9464" y="4805"/>
                </a:lnTo>
                <a:lnTo>
                  <a:pt x="9647" y="4915"/>
                </a:lnTo>
                <a:lnTo>
                  <a:pt x="9831" y="5062"/>
                </a:lnTo>
                <a:lnTo>
                  <a:pt x="9904" y="5099"/>
                </a:lnTo>
                <a:lnTo>
                  <a:pt x="9941" y="5099"/>
                </a:lnTo>
                <a:lnTo>
                  <a:pt x="10051" y="5209"/>
                </a:lnTo>
                <a:lnTo>
                  <a:pt x="10161" y="5429"/>
                </a:lnTo>
                <a:lnTo>
                  <a:pt x="10198" y="5649"/>
                </a:lnTo>
                <a:lnTo>
                  <a:pt x="10234" y="5869"/>
                </a:lnTo>
                <a:lnTo>
                  <a:pt x="10198" y="6089"/>
                </a:lnTo>
                <a:lnTo>
                  <a:pt x="10161" y="6346"/>
                </a:lnTo>
                <a:lnTo>
                  <a:pt x="10088" y="6566"/>
                </a:lnTo>
                <a:lnTo>
                  <a:pt x="9941" y="7006"/>
                </a:lnTo>
                <a:lnTo>
                  <a:pt x="9904" y="7080"/>
                </a:lnTo>
                <a:lnTo>
                  <a:pt x="9647" y="6676"/>
                </a:lnTo>
                <a:lnTo>
                  <a:pt x="9024" y="5832"/>
                </a:lnTo>
                <a:lnTo>
                  <a:pt x="8620" y="5282"/>
                </a:lnTo>
                <a:lnTo>
                  <a:pt x="8400" y="5025"/>
                </a:lnTo>
                <a:lnTo>
                  <a:pt x="8143" y="4842"/>
                </a:lnTo>
                <a:lnTo>
                  <a:pt x="8584" y="4732"/>
                </a:lnTo>
                <a:lnTo>
                  <a:pt x="8804" y="4695"/>
                </a:lnTo>
                <a:close/>
                <a:moveTo>
                  <a:pt x="1064" y="3962"/>
                </a:moveTo>
                <a:lnTo>
                  <a:pt x="1357" y="4182"/>
                </a:lnTo>
                <a:lnTo>
                  <a:pt x="1651" y="4329"/>
                </a:lnTo>
                <a:lnTo>
                  <a:pt x="2348" y="4585"/>
                </a:lnTo>
                <a:lnTo>
                  <a:pt x="2458" y="4659"/>
                </a:lnTo>
                <a:lnTo>
                  <a:pt x="2494" y="4695"/>
                </a:lnTo>
                <a:lnTo>
                  <a:pt x="2568" y="4732"/>
                </a:lnTo>
                <a:lnTo>
                  <a:pt x="2641" y="4695"/>
                </a:lnTo>
                <a:lnTo>
                  <a:pt x="4329" y="5319"/>
                </a:lnTo>
                <a:lnTo>
                  <a:pt x="4329" y="5356"/>
                </a:lnTo>
                <a:lnTo>
                  <a:pt x="4292" y="5319"/>
                </a:lnTo>
                <a:lnTo>
                  <a:pt x="3888" y="5172"/>
                </a:lnTo>
                <a:lnTo>
                  <a:pt x="3705" y="5136"/>
                </a:lnTo>
                <a:lnTo>
                  <a:pt x="3485" y="5099"/>
                </a:lnTo>
                <a:lnTo>
                  <a:pt x="3448" y="5136"/>
                </a:lnTo>
                <a:lnTo>
                  <a:pt x="3411" y="5172"/>
                </a:lnTo>
                <a:lnTo>
                  <a:pt x="3448" y="5246"/>
                </a:lnTo>
                <a:lnTo>
                  <a:pt x="3595" y="5392"/>
                </a:lnTo>
                <a:lnTo>
                  <a:pt x="3852" y="5539"/>
                </a:lnTo>
                <a:lnTo>
                  <a:pt x="4108" y="5686"/>
                </a:lnTo>
                <a:lnTo>
                  <a:pt x="4402" y="5759"/>
                </a:lnTo>
                <a:lnTo>
                  <a:pt x="4365" y="5906"/>
                </a:lnTo>
                <a:lnTo>
                  <a:pt x="4035" y="5906"/>
                </a:lnTo>
                <a:lnTo>
                  <a:pt x="3742" y="5869"/>
                </a:lnTo>
                <a:lnTo>
                  <a:pt x="3411" y="5759"/>
                </a:lnTo>
                <a:lnTo>
                  <a:pt x="3228" y="5686"/>
                </a:lnTo>
                <a:lnTo>
                  <a:pt x="3191" y="5612"/>
                </a:lnTo>
                <a:lnTo>
                  <a:pt x="3155" y="5576"/>
                </a:lnTo>
                <a:lnTo>
                  <a:pt x="3118" y="5539"/>
                </a:lnTo>
                <a:lnTo>
                  <a:pt x="3081" y="5502"/>
                </a:lnTo>
                <a:lnTo>
                  <a:pt x="3045" y="5502"/>
                </a:lnTo>
                <a:lnTo>
                  <a:pt x="3008" y="5539"/>
                </a:lnTo>
                <a:lnTo>
                  <a:pt x="2971" y="5649"/>
                </a:lnTo>
                <a:lnTo>
                  <a:pt x="2971" y="5722"/>
                </a:lnTo>
                <a:lnTo>
                  <a:pt x="3008" y="5796"/>
                </a:lnTo>
                <a:lnTo>
                  <a:pt x="3045" y="5869"/>
                </a:lnTo>
                <a:lnTo>
                  <a:pt x="3191" y="6016"/>
                </a:lnTo>
                <a:lnTo>
                  <a:pt x="3338" y="6126"/>
                </a:lnTo>
                <a:lnTo>
                  <a:pt x="3522" y="6199"/>
                </a:lnTo>
                <a:lnTo>
                  <a:pt x="3742" y="6273"/>
                </a:lnTo>
                <a:lnTo>
                  <a:pt x="3962" y="6309"/>
                </a:lnTo>
                <a:lnTo>
                  <a:pt x="4182" y="6309"/>
                </a:lnTo>
                <a:lnTo>
                  <a:pt x="3962" y="6676"/>
                </a:lnTo>
                <a:lnTo>
                  <a:pt x="3742" y="6603"/>
                </a:lnTo>
                <a:lnTo>
                  <a:pt x="3228" y="6456"/>
                </a:lnTo>
                <a:lnTo>
                  <a:pt x="2971" y="6419"/>
                </a:lnTo>
                <a:lnTo>
                  <a:pt x="2715" y="6383"/>
                </a:lnTo>
                <a:lnTo>
                  <a:pt x="2641" y="6383"/>
                </a:lnTo>
                <a:lnTo>
                  <a:pt x="2641" y="6456"/>
                </a:lnTo>
                <a:lnTo>
                  <a:pt x="2641" y="6493"/>
                </a:lnTo>
                <a:lnTo>
                  <a:pt x="2678" y="6529"/>
                </a:lnTo>
                <a:lnTo>
                  <a:pt x="2861" y="6676"/>
                </a:lnTo>
                <a:lnTo>
                  <a:pt x="3081" y="6786"/>
                </a:lnTo>
                <a:lnTo>
                  <a:pt x="3522" y="6970"/>
                </a:lnTo>
                <a:lnTo>
                  <a:pt x="3742" y="7080"/>
                </a:lnTo>
                <a:lnTo>
                  <a:pt x="3632" y="7226"/>
                </a:lnTo>
                <a:lnTo>
                  <a:pt x="3522" y="7336"/>
                </a:lnTo>
                <a:lnTo>
                  <a:pt x="2935" y="7080"/>
                </a:lnTo>
                <a:lnTo>
                  <a:pt x="2311" y="6823"/>
                </a:lnTo>
                <a:lnTo>
                  <a:pt x="2238" y="6823"/>
                </a:lnTo>
                <a:lnTo>
                  <a:pt x="2201" y="6860"/>
                </a:lnTo>
                <a:lnTo>
                  <a:pt x="2201" y="6896"/>
                </a:lnTo>
                <a:lnTo>
                  <a:pt x="2201" y="6970"/>
                </a:lnTo>
                <a:lnTo>
                  <a:pt x="2458" y="7190"/>
                </a:lnTo>
                <a:lnTo>
                  <a:pt x="2678" y="7410"/>
                </a:lnTo>
                <a:lnTo>
                  <a:pt x="2971" y="7557"/>
                </a:lnTo>
                <a:lnTo>
                  <a:pt x="3265" y="7703"/>
                </a:lnTo>
                <a:lnTo>
                  <a:pt x="2971" y="7960"/>
                </a:lnTo>
                <a:lnTo>
                  <a:pt x="2641" y="7960"/>
                </a:lnTo>
                <a:lnTo>
                  <a:pt x="2311" y="7887"/>
                </a:lnTo>
                <a:lnTo>
                  <a:pt x="1981" y="7777"/>
                </a:lnTo>
                <a:lnTo>
                  <a:pt x="1871" y="7777"/>
                </a:lnTo>
                <a:lnTo>
                  <a:pt x="1834" y="7813"/>
                </a:lnTo>
                <a:lnTo>
                  <a:pt x="1797" y="7850"/>
                </a:lnTo>
                <a:lnTo>
                  <a:pt x="1797" y="7923"/>
                </a:lnTo>
                <a:lnTo>
                  <a:pt x="1834" y="8070"/>
                </a:lnTo>
                <a:lnTo>
                  <a:pt x="1944" y="8143"/>
                </a:lnTo>
                <a:lnTo>
                  <a:pt x="2091" y="8217"/>
                </a:lnTo>
                <a:lnTo>
                  <a:pt x="2238" y="8290"/>
                </a:lnTo>
                <a:lnTo>
                  <a:pt x="2348" y="8327"/>
                </a:lnTo>
                <a:lnTo>
                  <a:pt x="2164" y="8364"/>
                </a:lnTo>
                <a:lnTo>
                  <a:pt x="1944" y="8364"/>
                </a:lnTo>
                <a:lnTo>
                  <a:pt x="1761" y="8327"/>
                </a:lnTo>
                <a:lnTo>
                  <a:pt x="1541" y="8253"/>
                </a:lnTo>
                <a:lnTo>
                  <a:pt x="1247" y="8070"/>
                </a:lnTo>
                <a:lnTo>
                  <a:pt x="1027" y="7850"/>
                </a:lnTo>
                <a:lnTo>
                  <a:pt x="844" y="7593"/>
                </a:lnTo>
                <a:lnTo>
                  <a:pt x="697" y="7300"/>
                </a:lnTo>
                <a:lnTo>
                  <a:pt x="624" y="6970"/>
                </a:lnTo>
                <a:lnTo>
                  <a:pt x="550" y="6676"/>
                </a:lnTo>
                <a:lnTo>
                  <a:pt x="550" y="6346"/>
                </a:lnTo>
                <a:lnTo>
                  <a:pt x="550" y="6016"/>
                </a:lnTo>
                <a:lnTo>
                  <a:pt x="624" y="5502"/>
                </a:lnTo>
                <a:lnTo>
                  <a:pt x="734" y="4989"/>
                </a:lnTo>
                <a:lnTo>
                  <a:pt x="1064" y="3962"/>
                </a:lnTo>
                <a:close/>
                <a:moveTo>
                  <a:pt x="6786" y="5429"/>
                </a:moveTo>
                <a:lnTo>
                  <a:pt x="6860" y="5649"/>
                </a:lnTo>
                <a:lnTo>
                  <a:pt x="6970" y="5832"/>
                </a:lnTo>
                <a:lnTo>
                  <a:pt x="7006" y="5906"/>
                </a:lnTo>
                <a:lnTo>
                  <a:pt x="7043" y="5979"/>
                </a:lnTo>
                <a:lnTo>
                  <a:pt x="7116" y="6016"/>
                </a:lnTo>
                <a:lnTo>
                  <a:pt x="7813" y="7006"/>
                </a:lnTo>
                <a:lnTo>
                  <a:pt x="8143" y="7520"/>
                </a:lnTo>
                <a:lnTo>
                  <a:pt x="8143" y="7667"/>
                </a:lnTo>
                <a:lnTo>
                  <a:pt x="8143" y="7740"/>
                </a:lnTo>
                <a:lnTo>
                  <a:pt x="8217" y="7813"/>
                </a:lnTo>
                <a:lnTo>
                  <a:pt x="8290" y="7850"/>
                </a:lnTo>
                <a:lnTo>
                  <a:pt x="8363" y="7850"/>
                </a:lnTo>
                <a:lnTo>
                  <a:pt x="8400" y="7813"/>
                </a:lnTo>
                <a:lnTo>
                  <a:pt x="8510" y="7887"/>
                </a:lnTo>
                <a:lnTo>
                  <a:pt x="8584" y="7923"/>
                </a:lnTo>
                <a:lnTo>
                  <a:pt x="8694" y="7960"/>
                </a:lnTo>
                <a:lnTo>
                  <a:pt x="8767" y="7923"/>
                </a:lnTo>
                <a:lnTo>
                  <a:pt x="8877" y="7997"/>
                </a:lnTo>
                <a:lnTo>
                  <a:pt x="8987" y="7997"/>
                </a:lnTo>
                <a:lnTo>
                  <a:pt x="9060" y="8033"/>
                </a:lnTo>
                <a:lnTo>
                  <a:pt x="9134" y="7997"/>
                </a:lnTo>
                <a:lnTo>
                  <a:pt x="9207" y="7923"/>
                </a:lnTo>
                <a:lnTo>
                  <a:pt x="9207" y="7813"/>
                </a:lnTo>
                <a:lnTo>
                  <a:pt x="9207" y="7740"/>
                </a:lnTo>
                <a:lnTo>
                  <a:pt x="9134" y="7667"/>
                </a:lnTo>
                <a:lnTo>
                  <a:pt x="9170" y="7557"/>
                </a:lnTo>
                <a:lnTo>
                  <a:pt x="9207" y="7483"/>
                </a:lnTo>
                <a:lnTo>
                  <a:pt x="9244" y="7410"/>
                </a:lnTo>
                <a:lnTo>
                  <a:pt x="9244" y="7373"/>
                </a:lnTo>
                <a:lnTo>
                  <a:pt x="9207" y="7300"/>
                </a:lnTo>
                <a:lnTo>
                  <a:pt x="9170" y="7263"/>
                </a:lnTo>
                <a:lnTo>
                  <a:pt x="9134" y="7226"/>
                </a:lnTo>
                <a:lnTo>
                  <a:pt x="8987" y="7226"/>
                </a:lnTo>
                <a:lnTo>
                  <a:pt x="8694" y="7336"/>
                </a:lnTo>
                <a:lnTo>
                  <a:pt x="8694" y="7300"/>
                </a:lnTo>
                <a:lnTo>
                  <a:pt x="8877" y="7153"/>
                </a:lnTo>
                <a:lnTo>
                  <a:pt x="9060" y="6970"/>
                </a:lnTo>
                <a:lnTo>
                  <a:pt x="9134" y="6860"/>
                </a:lnTo>
                <a:lnTo>
                  <a:pt x="9244" y="7043"/>
                </a:lnTo>
                <a:lnTo>
                  <a:pt x="9501" y="7446"/>
                </a:lnTo>
                <a:lnTo>
                  <a:pt x="9537" y="7593"/>
                </a:lnTo>
                <a:lnTo>
                  <a:pt x="9317" y="7887"/>
                </a:lnTo>
                <a:lnTo>
                  <a:pt x="9024" y="8143"/>
                </a:lnTo>
                <a:lnTo>
                  <a:pt x="8730" y="8364"/>
                </a:lnTo>
                <a:lnTo>
                  <a:pt x="8400" y="8547"/>
                </a:lnTo>
                <a:lnTo>
                  <a:pt x="8070" y="8657"/>
                </a:lnTo>
                <a:lnTo>
                  <a:pt x="7703" y="8694"/>
                </a:lnTo>
                <a:lnTo>
                  <a:pt x="7520" y="8694"/>
                </a:lnTo>
                <a:lnTo>
                  <a:pt x="7373" y="8657"/>
                </a:lnTo>
                <a:lnTo>
                  <a:pt x="7190" y="8620"/>
                </a:lnTo>
                <a:lnTo>
                  <a:pt x="7006" y="8547"/>
                </a:lnTo>
                <a:lnTo>
                  <a:pt x="6823" y="8437"/>
                </a:lnTo>
                <a:lnTo>
                  <a:pt x="6676" y="8290"/>
                </a:lnTo>
                <a:lnTo>
                  <a:pt x="6419" y="7997"/>
                </a:lnTo>
                <a:lnTo>
                  <a:pt x="6199" y="7667"/>
                </a:lnTo>
                <a:lnTo>
                  <a:pt x="6053" y="7300"/>
                </a:lnTo>
                <a:lnTo>
                  <a:pt x="6016" y="6896"/>
                </a:lnTo>
                <a:lnTo>
                  <a:pt x="6016" y="6676"/>
                </a:lnTo>
                <a:lnTo>
                  <a:pt x="6053" y="6493"/>
                </a:lnTo>
                <a:lnTo>
                  <a:pt x="6089" y="6309"/>
                </a:lnTo>
                <a:lnTo>
                  <a:pt x="6163" y="6126"/>
                </a:lnTo>
                <a:lnTo>
                  <a:pt x="6273" y="5943"/>
                </a:lnTo>
                <a:lnTo>
                  <a:pt x="6383" y="5759"/>
                </a:lnTo>
                <a:lnTo>
                  <a:pt x="6566" y="5576"/>
                </a:lnTo>
                <a:lnTo>
                  <a:pt x="6786" y="5429"/>
                </a:lnTo>
                <a:close/>
                <a:moveTo>
                  <a:pt x="3852" y="0"/>
                </a:moveTo>
                <a:lnTo>
                  <a:pt x="3522" y="37"/>
                </a:lnTo>
                <a:lnTo>
                  <a:pt x="3191" y="110"/>
                </a:lnTo>
                <a:lnTo>
                  <a:pt x="2898" y="257"/>
                </a:lnTo>
                <a:lnTo>
                  <a:pt x="2604" y="440"/>
                </a:lnTo>
                <a:lnTo>
                  <a:pt x="2348" y="660"/>
                </a:lnTo>
                <a:lnTo>
                  <a:pt x="2091" y="660"/>
                </a:lnTo>
                <a:lnTo>
                  <a:pt x="1871" y="734"/>
                </a:lnTo>
                <a:lnTo>
                  <a:pt x="1687" y="880"/>
                </a:lnTo>
                <a:lnTo>
                  <a:pt x="1541" y="1064"/>
                </a:lnTo>
                <a:lnTo>
                  <a:pt x="1394" y="1284"/>
                </a:lnTo>
                <a:lnTo>
                  <a:pt x="1321" y="1504"/>
                </a:lnTo>
                <a:lnTo>
                  <a:pt x="1137" y="1944"/>
                </a:lnTo>
                <a:lnTo>
                  <a:pt x="660" y="3522"/>
                </a:lnTo>
                <a:lnTo>
                  <a:pt x="404" y="4292"/>
                </a:lnTo>
                <a:lnTo>
                  <a:pt x="183" y="5062"/>
                </a:lnTo>
                <a:lnTo>
                  <a:pt x="37" y="5759"/>
                </a:lnTo>
                <a:lnTo>
                  <a:pt x="0" y="6126"/>
                </a:lnTo>
                <a:lnTo>
                  <a:pt x="0" y="6456"/>
                </a:lnTo>
                <a:lnTo>
                  <a:pt x="0" y="6786"/>
                </a:lnTo>
                <a:lnTo>
                  <a:pt x="73" y="7153"/>
                </a:lnTo>
                <a:lnTo>
                  <a:pt x="183" y="7483"/>
                </a:lnTo>
                <a:lnTo>
                  <a:pt x="330" y="7813"/>
                </a:lnTo>
                <a:lnTo>
                  <a:pt x="477" y="8033"/>
                </a:lnTo>
                <a:lnTo>
                  <a:pt x="660" y="8253"/>
                </a:lnTo>
                <a:lnTo>
                  <a:pt x="880" y="8474"/>
                </a:lnTo>
                <a:lnTo>
                  <a:pt x="1101" y="8657"/>
                </a:lnTo>
                <a:lnTo>
                  <a:pt x="1357" y="8767"/>
                </a:lnTo>
                <a:lnTo>
                  <a:pt x="1651" y="8877"/>
                </a:lnTo>
                <a:lnTo>
                  <a:pt x="1908" y="8914"/>
                </a:lnTo>
                <a:lnTo>
                  <a:pt x="2201" y="8950"/>
                </a:lnTo>
                <a:lnTo>
                  <a:pt x="2458" y="8914"/>
                </a:lnTo>
                <a:lnTo>
                  <a:pt x="2678" y="8840"/>
                </a:lnTo>
                <a:lnTo>
                  <a:pt x="2898" y="8730"/>
                </a:lnTo>
                <a:lnTo>
                  <a:pt x="3081" y="8620"/>
                </a:lnTo>
                <a:lnTo>
                  <a:pt x="3448" y="8290"/>
                </a:lnTo>
                <a:lnTo>
                  <a:pt x="3778" y="7923"/>
                </a:lnTo>
                <a:lnTo>
                  <a:pt x="3815" y="7960"/>
                </a:lnTo>
                <a:lnTo>
                  <a:pt x="3925" y="7960"/>
                </a:lnTo>
                <a:lnTo>
                  <a:pt x="4035" y="7887"/>
                </a:lnTo>
                <a:lnTo>
                  <a:pt x="4108" y="7813"/>
                </a:lnTo>
                <a:lnTo>
                  <a:pt x="4108" y="7740"/>
                </a:lnTo>
                <a:lnTo>
                  <a:pt x="4072" y="7593"/>
                </a:lnTo>
                <a:lnTo>
                  <a:pt x="4182" y="7446"/>
                </a:lnTo>
                <a:lnTo>
                  <a:pt x="4512" y="6896"/>
                </a:lnTo>
                <a:lnTo>
                  <a:pt x="4769" y="6309"/>
                </a:lnTo>
                <a:lnTo>
                  <a:pt x="5025" y="5722"/>
                </a:lnTo>
                <a:lnTo>
                  <a:pt x="5209" y="5099"/>
                </a:lnTo>
                <a:lnTo>
                  <a:pt x="5246" y="5062"/>
                </a:lnTo>
                <a:lnTo>
                  <a:pt x="5282" y="4989"/>
                </a:lnTo>
                <a:lnTo>
                  <a:pt x="5282" y="4915"/>
                </a:lnTo>
                <a:lnTo>
                  <a:pt x="5466" y="4292"/>
                </a:lnTo>
                <a:lnTo>
                  <a:pt x="5612" y="3632"/>
                </a:lnTo>
                <a:lnTo>
                  <a:pt x="5722" y="2971"/>
                </a:lnTo>
                <a:lnTo>
                  <a:pt x="5796" y="2311"/>
                </a:lnTo>
                <a:lnTo>
                  <a:pt x="5832" y="1981"/>
                </a:lnTo>
                <a:lnTo>
                  <a:pt x="5796" y="1651"/>
                </a:lnTo>
                <a:lnTo>
                  <a:pt x="5759" y="1357"/>
                </a:lnTo>
                <a:lnTo>
                  <a:pt x="5649" y="1064"/>
                </a:lnTo>
                <a:lnTo>
                  <a:pt x="5539" y="807"/>
                </a:lnTo>
                <a:lnTo>
                  <a:pt x="5356" y="587"/>
                </a:lnTo>
                <a:lnTo>
                  <a:pt x="5099" y="367"/>
                </a:lnTo>
                <a:lnTo>
                  <a:pt x="4842" y="184"/>
                </a:lnTo>
                <a:lnTo>
                  <a:pt x="4512" y="73"/>
                </a:lnTo>
                <a:lnTo>
                  <a:pt x="4182" y="0"/>
                </a:lnTo>
                <a:close/>
                <a:moveTo>
                  <a:pt x="8730" y="3962"/>
                </a:moveTo>
                <a:lnTo>
                  <a:pt x="8584" y="4072"/>
                </a:lnTo>
                <a:lnTo>
                  <a:pt x="8437" y="4182"/>
                </a:lnTo>
                <a:lnTo>
                  <a:pt x="8327" y="4329"/>
                </a:lnTo>
                <a:lnTo>
                  <a:pt x="7887" y="4439"/>
                </a:lnTo>
                <a:lnTo>
                  <a:pt x="7336" y="4585"/>
                </a:lnTo>
                <a:lnTo>
                  <a:pt x="6786" y="4842"/>
                </a:lnTo>
                <a:lnTo>
                  <a:pt x="6566" y="4989"/>
                </a:lnTo>
                <a:lnTo>
                  <a:pt x="6309" y="5172"/>
                </a:lnTo>
                <a:lnTo>
                  <a:pt x="6089" y="5356"/>
                </a:lnTo>
                <a:lnTo>
                  <a:pt x="5906" y="5576"/>
                </a:lnTo>
                <a:lnTo>
                  <a:pt x="5759" y="5796"/>
                </a:lnTo>
                <a:lnTo>
                  <a:pt x="5612" y="6053"/>
                </a:lnTo>
                <a:lnTo>
                  <a:pt x="5539" y="6309"/>
                </a:lnTo>
                <a:lnTo>
                  <a:pt x="5502" y="6603"/>
                </a:lnTo>
                <a:lnTo>
                  <a:pt x="5466" y="6860"/>
                </a:lnTo>
                <a:lnTo>
                  <a:pt x="5502" y="7116"/>
                </a:lnTo>
                <a:lnTo>
                  <a:pt x="5539" y="7373"/>
                </a:lnTo>
                <a:lnTo>
                  <a:pt x="5612" y="7630"/>
                </a:lnTo>
                <a:lnTo>
                  <a:pt x="5722" y="7887"/>
                </a:lnTo>
                <a:lnTo>
                  <a:pt x="5869" y="8107"/>
                </a:lnTo>
                <a:lnTo>
                  <a:pt x="6016" y="8327"/>
                </a:lnTo>
                <a:lnTo>
                  <a:pt x="6199" y="8547"/>
                </a:lnTo>
                <a:lnTo>
                  <a:pt x="6419" y="8730"/>
                </a:lnTo>
                <a:lnTo>
                  <a:pt x="6639" y="8914"/>
                </a:lnTo>
                <a:lnTo>
                  <a:pt x="6860" y="9060"/>
                </a:lnTo>
                <a:lnTo>
                  <a:pt x="7116" y="9170"/>
                </a:lnTo>
                <a:lnTo>
                  <a:pt x="7410" y="9244"/>
                </a:lnTo>
                <a:lnTo>
                  <a:pt x="7703" y="9281"/>
                </a:lnTo>
                <a:lnTo>
                  <a:pt x="8033" y="9244"/>
                </a:lnTo>
                <a:lnTo>
                  <a:pt x="8327" y="9170"/>
                </a:lnTo>
                <a:lnTo>
                  <a:pt x="8620" y="9024"/>
                </a:lnTo>
                <a:lnTo>
                  <a:pt x="8877" y="8877"/>
                </a:lnTo>
                <a:lnTo>
                  <a:pt x="9391" y="8547"/>
                </a:lnTo>
                <a:lnTo>
                  <a:pt x="9611" y="8364"/>
                </a:lnTo>
                <a:lnTo>
                  <a:pt x="9794" y="8143"/>
                </a:lnTo>
                <a:lnTo>
                  <a:pt x="9977" y="7923"/>
                </a:lnTo>
                <a:lnTo>
                  <a:pt x="10161" y="7703"/>
                </a:lnTo>
                <a:lnTo>
                  <a:pt x="10418" y="7190"/>
                </a:lnTo>
                <a:lnTo>
                  <a:pt x="10638" y="6676"/>
                </a:lnTo>
                <a:lnTo>
                  <a:pt x="10711" y="6346"/>
                </a:lnTo>
                <a:lnTo>
                  <a:pt x="10748" y="6053"/>
                </a:lnTo>
                <a:lnTo>
                  <a:pt x="10748" y="5722"/>
                </a:lnTo>
                <a:lnTo>
                  <a:pt x="10711" y="5466"/>
                </a:lnTo>
                <a:lnTo>
                  <a:pt x="10601" y="5172"/>
                </a:lnTo>
                <a:lnTo>
                  <a:pt x="10454" y="4915"/>
                </a:lnTo>
                <a:lnTo>
                  <a:pt x="10271" y="4659"/>
                </a:lnTo>
                <a:lnTo>
                  <a:pt x="10051" y="4439"/>
                </a:lnTo>
                <a:lnTo>
                  <a:pt x="9794" y="4255"/>
                </a:lnTo>
                <a:lnTo>
                  <a:pt x="9537" y="4108"/>
                </a:lnTo>
                <a:lnTo>
                  <a:pt x="9244" y="3998"/>
                </a:lnTo>
                <a:lnTo>
                  <a:pt x="8950" y="396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6" name="Shape 186"/>
          <p:cNvSpPr/>
          <p:nvPr/>
        </p:nvSpPr>
        <p:spPr>
          <a:xfrm>
            <a:off x="7518183" y="3966329"/>
            <a:ext cx="846268" cy="598458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7" name="Shape 187"/>
          <p:cNvSpPr/>
          <p:nvPr/>
        </p:nvSpPr>
        <p:spPr>
          <a:xfrm rot="-5400000">
            <a:off x="6496794" y="3021440"/>
            <a:ext cx="493819" cy="631536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6453205" y="3705906"/>
            <a:ext cx="666365" cy="752689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9" name="Shape 189"/>
          <p:cNvSpPr/>
          <p:nvPr/>
        </p:nvSpPr>
        <p:spPr>
          <a:xfrm>
            <a:off x="1866011" y="4742878"/>
            <a:ext cx="681078" cy="455286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0" name="Shape 190"/>
          <p:cNvSpPr/>
          <p:nvPr/>
        </p:nvSpPr>
        <p:spPr>
          <a:xfrm>
            <a:off x="6669805" y="4614394"/>
            <a:ext cx="308461" cy="330480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letely blank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ctrTitle"/>
          </p:nvPr>
        </p:nvSpPr>
        <p:spPr>
          <a:xfrm>
            <a:off x="3210934" y="1661761"/>
            <a:ext cx="5301600" cy="1159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SzPct val="100000"/>
              <a:defRPr sz="3700" b="0"/>
            </a:lvl1pPr>
            <a:lvl2pPr lvl="1" algn="r" rtl="0">
              <a:spcBef>
                <a:spcPts val="0"/>
              </a:spcBef>
              <a:buSzPct val="100000"/>
              <a:defRPr sz="3700" b="0"/>
            </a:lvl2pPr>
            <a:lvl3pPr lvl="2" algn="r" rtl="0">
              <a:spcBef>
                <a:spcPts val="0"/>
              </a:spcBef>
              <a:buSzPct val="100000"/>
              <a:defRPr sz="3700" b="0"/>
            </a:lvl3pPr>
            <a:lvl4pPr lvl="3" algn="r" rtl="0">
              <a:spcBef>
                <a:spcPts val="0"/>
              </a:spcBef>
              <a:buSzPct val="100000"/>
              <a:defRPr sz="3700" b="0"/>
            </a:lvl4pPr>
            <a:lvl5pPr lvl="4" algn="r" rtl="0">
              <a:spcBef>
                <a:spcPts val="0"/>
              </a:spcBef>
              <a:buSzPct val="100000"/>
              <a:defRPr sz="3700" b="0"/>
            </a:lvl5pPr>
            <a:lvl6pPr lvl="5" algn="r" rtl="0">
              <a:spcBef>
                <a:spcPts val="0"/>
              </a:spcBef>
              <a:buSzPct val="100000"/>
              <a:defRPr sz="3700" b="0"/>
            </a:lvl6pPr>
            <a:lvl7pPr lvl="6" algn="r" rtl="0">
              <a:spcBef>
                <a:spcPts val="0"/>
              </a:spcBef>
              <a:buSzPct val="100000"/>
              <a:defRPr sz="3700" b="0"/>
            </a:lvl7pPr>
            <a:lvl8pPr lvl="7" algn="r" rtl="0">
              <a:spcBef>
                <a:spcPts val="0"/>
              </a:spcBef>
              <a:buSzPct val="100000"/>
              <a:defRPr sz="3700" b="0"/>
            </a:lvl8pPr>
            <a:lvl9pPr lvl="8" algn="r" rtl="0">
              <a:spcBef>
                <a:spcPts val="0"/>
              </a:spcBef>
              <a:buSzPct val="100000"/>
              <a:defRPr sz="3700" b="0"/>
            </a:lvl9pPr>
          </a:lstStyle>
          <a:p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subTitle" idx="1"/>
          </p:nvPr>
        </p:nvSpPr>
        <p:spPr>
          <a:xfrm>
            <a:off x="3210884" y="2864176"/>
            <a:ext cx="5301600" cy="78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r" rtl="0">
              <a:spcBef>
                <a:spcPts val="0"/>
              </a:spcBef>
              <a:buClr>
                <a:srgbClr val="1C4587"/>
              </a:buClr>
              <a:buNone/>
              <a:defRPr>
                <a:solidFill>
                  <a:srgbClr val="1C4587"/>
                </a:solidFill>
              </a:defRPr>
            </a:lvl1pPr>
            <a:lvl2pPr lvl="1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2pPr>
            <a:lvl3pPr lvl="2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3pPr>
            <a:lvl4pPr lvl="3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4pPr>
            <a:lvl5pPr lvl="4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5pPr>
            <a:lvl6pPr lvl="5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6pPr>
            <a:lvl7pPr lvl="6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7pPr>
            <a:lvl8pPr lvl="7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8pPr>
            <a:lvl9pPr lvl="8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94" name="Shape 194"/>
          <p:cNvSpPr/>
          <p:nvPr/>
        </p:nvSpPr>
        <p:spPr>
          <a:xfrm>
            <a:off x="4412080" y="4661638"/>
            <a:ext cx="450549" cy="558733"/>
          </a:xfrm>
          <a:custGeom>
            <a:avLst/>
            <a:gdLst/>
            <a:ahLst/>
            <a:cxnLst/>
            <a:rect l="0" t="0" r="0" b="0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5" name="Shape 195"/>
          <p:cNvSpPr/>
          <p:nvPr/>
        </p:nvSpPr>
        <p:spPr>
          <a:xfrm>
            <a:off x="3968825" y="4000287"/>
            <a:ext cx="443259" cy="504670"/>
          </a:xfrm>
          <a:custGeom>
            <a:avLst/>
            <a:gdLst/>
            <a:ahLst/>
            <a:cxnLst/>
            <a:rect l="0" t="0" r="0" b="0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6" name="Shape 196"/>
          <p:cNvSpPr/>
          <p:nvPr/>
        </p:nvSpPr>
        <p:spPr>
          <a:xfrm>
            <a:off x="6283364" y="4209514"/>
            <a:ext cx="210213" cy="4588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7" name="Shape 197"/>
          <p:cNvSpPr/>
          <p:nvPr/>
        </p:nvSpPr>
        <p:spPr>
          <a:xfrm>
            <a:off x="5746560" y="4042835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8" name="Shape 198"/>
          <p:cNvSpPr/>
          <p:nvPr/>
        </p:nvSpPr>
        <p:spPr>
          <a:xfrm>
            <a:off x="7063610" y="4132027"/>
            <a:ext cx="456818" cy="42558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9" name="Shape 199"/>
          <p:cNvSpPr/>
          <p:nvPr/>
        </p:nvSpPr>
        <p:spPr>
          <a:xfrm>
            <a:off x="8742973" y="4166676"/>
            <a:ext cx="495281" cy="340238"/>
          </a:xfrm>
          <a:custGeom>
            <a:avLst/>
            <a:gdLst/>
            <a:ahLst/>
            <a:cxnLst/>
            <a:rect l="0" t="0" r="0" b="0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0" name="Shape 200"/>
          <p:cNvSpPr/>
          <p:nvPr/>
        </p:nvSpPr>
        <p:spPr>
          <a:xfrm>
            <a:off x="6581517" y="4041241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1" name="Shape 201"/>
          <p:cNvSpPr/>
          <p:nvPr/>
        </p:nvSpPr>
        <p:spPr>
          <a:xfrm>
            <a:off x="6507131" y="4533961"/>
            <a:ext cx="521291" cy="538991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2" name="Shape 202"/>
          <p:cNvSpPr/>
          <p:nvPr/>
        </p:nvSpPr>
        <p:spPr>
          <a:xfrm>
            <a:off x="5501053" y="4557599"/>
            <a:ext cx="504670" cy="400627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3" name="Shape 203"/>
          <p:cNvSpPr/>
          <p:nvPr/>
        </p:nvSpPr>
        <p:spPr>
          <a:xfrm>
            <a:off x="5201566" y="4075598"/>
            <a:ext cx="470320" cy="442210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4" name="Shape 204"/>
          <p:cNvSpPr/>
          <p:nvPr/>
        </p:nvSpPr>
        <p:spPr>
          <a:xfrm>
            <a:off x="4765584" y="4075593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5" name="Shape 205"/>
          <p:cNvSpPr/>
          <p:nvPr/>
        </p:nvSpPr>
        <p:spPr>
          <a:xfrm>
            <a:off x="5521857" y="4998018"/>
            <a:ext cx="463058" cy="177962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6" name="Shape 206"/>
          <p:cNvSpPr/>
          <p:nvPr/>
        </p:nvSpPr>
        <p:spPr>
          <a:xfrm>
            <a:off x="8052571" y="4825259"/>
            <a:ext cx="589991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7" name="Shape 207"/>
          <p:cNvSpPr/>
          <p:nvPr/>
        </p:nvSpPr>
        <p:spPr>
          <a:xfrm>
            <a:off x="8052577" y="4029276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8" name="Shape 208"/>
          <p:cNvSpPr/>
          <p:nvPr/>
        </p:nvSpPr>
        <p:spPr>
          <a:xfrm>
            <a:off x="6984573" y="4950383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9" name="Shape 209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0" name="Shape 210"/>
          <p:cNvSpPr/>
          <p:nvPr/>
        </p:nvSpPr>
        <p:spPr>
          <a:xfrm>
            <a:off x="6160714" y="4780233"/>
            <a:ext cx="323616" cy="321545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1" name="Shape 211"/>
          <p:cNvSpPr/>
          <p:nvPr/>
        </p:nvSpPr>
        <p:spPr>
          <a:xfrm>
            <a:off x="8522443" y="4000279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4892224" y="4552927"/>
            <a:ext cx="416228" cy="409987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8829403" y="4583868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4489178" y="4206693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5" name="Shape 215"/>
          <p:cNvSpPr/>
          <p:nvPr/>
        </p:nvSpPr>
        <p:spPr>
          <a:xfrm rot="1920548">
            <a:off x="7236725" y="4658174"/>
            <a:ext cx="501521" cy="425556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8263292" y="4517804"/>
            <a:ext cx="479680" cy="339217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7" name="Shape 217"/>
          <p:cNvSpPr/>
          <p:nvPr/>
        </p:nvSpPr>
        <p:spPr>
          <a:xfrm rot="-5400000">
            <a:off x="7684355" y="3982229"/>
            <a:ext cx="279905" cy="357966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8" name="Shape 218"/>
          <p:cNvSpPr/>
          <p:nvPr/>
        </p:nvSpPr>
        <p:spPr>
          <a:xfrm>
            <a:off x="7659647" y="4370196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9" name="Shape 219"/>
          <p:cNvSpPr/>
          <p:nvPr/>
        </p:nvSpPr>
        <p:spPr>
          <a:xfrm>
            <a:off x="5059562" y="4957957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0" name="Shape 220"/>
          <p:cNvSpPr/>
          <p:nvPr/>
        </p:nvSpPr>
        <p:spPr>
          <a:xfrm>
            <a:off x="7782420" y="4885132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1" name="Shape 221"/>
          <p:cNvSpPr/>
          <p:nvPr/>
        </p:nvSpPr>
        <p:spPr>
          <a:xfrm>
            <a:off x="1482764" y="4209514"/>
            <a:ext cx="210213" cy="4588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945960" y="4042835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3" name="Shape 223"/>
          <p:cNvSpPr/>
          <p:nvPr/>
        </p:nvSpPr>
        <p:spPr>
          <a:xfrm>
            <a:off x="2263010" y="4132027"/>
            <a:ext cx="456818" cy="42558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4" name="Shape 224"/>
          <p:cNvSpPr/>
          <p:nvPr/>
        </p:nvSpPr>
        <p:spPr>
          <a:xfrm>
            <a:off x="1780917" y="4041241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5" name="Shape 225"/>
          <p:cNvSpPr/>
          <p:nvPr/>
        </p:nvSpPr>
        <p:spPr>
          <a:xfrm>
            <a:off x="1706531" y="4533961"/>
            <a:ext cx="521291" cy="538991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700454" y="4557599"/>
            <a:ext cx="504670" cy="400627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400966" y="4075598"/>
            <a:ext cx="470320" cy="442210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8" name="Shape 228"/>
          <p:cNvSpPr/>
          <p:nvPr/>
        </p:nvSpPr>
        <p:spPr>
          <a:xfrm>
            <a:off x="-35015" y="4075593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721257" y="4998018"/>
            <a:ext cx="463058" cy="177962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3251972" y="4825259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3251977" y="4029276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2" name="Shape 232"/>
          <p:cNvSpPr/>
          <p:nvPr/>
        </p:nvSpPr>
        <p:spPr>
          <a:xfrm>
            <a:off x="2183973" y="4950383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3949125" y="4950125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4" name="Shape 234"/>
          <p:cNvSpPr/>
          <p:nvPr/>
        </p:nvSpPr>
        <p:spPr>
          <a:xfrm>
            <a:off x="1360114" y="4780233"/>
            <a:ext cx="323616" cy="321545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5" name="Shape 235"/>
          <p:cNvSpPr/>
          <p:nvPr/>
        </p:nvSpPr>
        <p:spPr>
          <a:xfrm>
            <a:off x="3721843" y="4000279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6" name="Shape 236"/>
          <p:cNvSpPr/>
          <p:nvPr/>
        </p:nvSpPr>
        <p:spPr>
          <a:xfrm>
            <a:off x="91624" y="4552927"/>
            <a:ext cx="416228" cy="409987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7" name="Shape 237"/>
          <p:cNvSpPr/>
          <p:nvPr/>
        </p:nvSpPr>
        <p:spPr>
          <a:xfrm>
            <a:off x="4028803" y="4583868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8" name="Shape 238"/>
          <p:cNvSpPr/>
          <p:nvPr/>
        </p:nvSpPr>
        <p:spPr>
          <a:xfrm>
            <a:off x="2703" y="4900230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9" name="Shape 239"/>
          <p:cNvSpPr/>
          <p:nvPr/>
        </p:nvSpPr>
        <p:spPr>
          <a:xfrm rot="1920548">
            <a:off x="2436125" y="4658174"/>
            <a:ext cx="501521" cy="425556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0" name="Shape 240"/>
          <p:cNvSpPr/>
          <p:nvPr/>
        </p:nvSpPr>
        <p:spPr>
          <a:xfrm>
            <a:off x="3462692" y="4517804"/>
            <a:ext cx="479680" cy="339217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1" name="Shape 241"/>
          <p:cNvSpPr/>
          <p:nvPr/>
        </p:nvSpPr>
        <p:spPr>
          <a:xfrm rot="-5400000">
            <a:off x="2883754" y="3982229"/>
            <a:ext cx="279905" cy="357966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2" name="Shape 242"/>
          <p:cNvSpPr/>
          <p:nvPr/>
        </p:nvSpPr>
        <p:spPr>
          <a:xfrm>
            <a:off x="2859047" y="4370196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3" name="Shape 243"/>
          <p:cNvSpPr/>
          <p:nvPr/>
        </p:nvSpPr>
        <p:spPr>
          <a:xfrm>
            <a:off x="258962" y="4957957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4" name="Shape 244"/>
          <p:cNvSpPr/>
          <p:nvPr/>
        </p:nvSpPr>
        <p:spPr>
          <a:xfrm>
            <a:off x="2981819" y="4885132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2159325" y="2161800"/>
            <a:ext cx="4825500" cy="8199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247" name="Shape 247"/>
          <p:cNvSpPr/>
          <p:nvPr/>
        </p:nvSpPr>
        <p:spPr>
          <a:xfrm>
            <a:off x="7302880" y="-294361"/>
            <a:ext cx="450549" cy="558733"/>
          </a:xfrm>
          <a:custGeom>
            <a:avLst/>
            <a:gdLst/>
            <a:ahLst/>
            <a:cxnLst/>
            <a:rect l="0" t="0" r="0" b="0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8" name="Shape 248"/>
          <p:cNvSpPr/>
          <p:nvPr/>
        </p:nvSpPr>
        <p:spPr>
          <a:xfrm>
            <a:off x="-35374" y="3366962"/>
            <a:ext cx="443259" cy="504670"/>
          </a:xfrm>
          <a:custGeom>
            <a:avLst/>
            <a:gdLst/>
            <a:ahLst/>
            <a:cxnLst/>
            <a:rect l="0" t="0" r="0" b="0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9" name="Shape 249"/>
          <p:cNvSpPr/>
          <p:nvPr/>
        </p:nvSpPr>
        <p:spPr>
          <a:xfrm>
            <a:off x="8817947" y="3439660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0" name="Shape 250"/>
          <p:cNvSpPr/>
          <p:nvPr/>
        </p:nvSpPr>
        <p:spPr>
          <a:xfrm>
            <a:off x="8742973" y="4166676"/>
            <a:ext cx="495281" cy="340238"/>
          </a:xfrm>
          <a:custGeom>
            <a:avLst/>
            <a:gdLst/>
            <a:ahLst/>
            <a:cxnLst/>
            <a:rect l="0" t="0" r="0" b="0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8360954" y="450691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2" name="Shape 252"/>
          <p:cNvSpPr/>
          <p:nvPr/>
        </p:nvSpPr>
        <p:spPr>
          <a:xfrm>
            <a:off x="-77078" y="1488018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3" name="Shape 253"/>
          <p:cNvSpPr/>
          <p:nvPr/>
        </p:nvSpPr>
        <p:spPr>
          <a:xfrm>
            <a:off x="8052571" y="4825259"/>
            <a:ext cx="589991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4" name="Shape 254"/>
          <p:cNvSpPr/>
          <p:nvPr/>
        </p:nvSpPr>
        <p:spPr>
          <a:xfrm>
            <a:off x="8052577" y="4132326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5" name="Shape 255"/>
          <p:cNvSpPr/>
          <p:nvPr/>
        </p:nvSpPr>
        <p:spPr>
          <a:xfrm>
            <a:off x="7430898" y="4873170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6" name="Shape 256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7" name="Shape 257"/>
          <p:cNvSpPr/>
          <p:nvPr/>
        </p:nvSpPr>
        <p:spPr>
          <a:xfrm>
            <a:off x="8522443" y="4000279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8829403" y="4583868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9" name="Shape 259"/>
          <p:cNvSpPr/>
          <p:nvPr/>
        </p:nvSpPr>
        <p:spPr>
          <a:xfrm>
            <a:off x="8963978" y="1338718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0" name="Shape 260"/>
          <p:cNvSpPr/>
          <p:nvPr/>
        </p:nvSpPr>
        <p:spPr>
          <a:xfrm rot="-2426120">
            <a:off x="7110131" y="4877011"/>
            <a:ext cx="279909" cy="357971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1" name="Shape 261"/>
          <p:cNvSpPr/>
          <p:nvPr/>
        </p:nvSpPr>
        <p:spPr>
          <a:xfrm>
            <a:off x="7659647" y="4370196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2" name="Shape 262"/>
          <p:cNvSpPr/>
          <p:nvPr/>
        </p:nvSpPr>
        <p:spPr>
          <a:xfrm>
            <a:off x="8797587" y="3078732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3" name="Shape 263"/>
          <p:cNvSpPr/>
          <p:nvPr/>
        </p:nvSpPr>
        <p:spPr>
          <a:xfrm>
            <a:off x="7782420" y="4885132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4" name="Shape 264"/>
          <p:cNvSpPr/>
          <p:nvPr/>
        </p:nvSpPr>
        <p:spPr>
          <a:xfrm>
            <a:off x="346877" y="608614"/>
            <a:ext cx="210213" cy="4588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5" name="Shape 265"/>
          <p:cNvSpPr/>
          <p:nvPr/>
        </p:nvSpPr>
        <p:spPr>
          <a:xfrm>
            <a:off x="645010" y="355961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6" name="Shape 266"/>
          <p:cNvSpPr/>
          <p:nvPr/>
        </p:nvSpPr>
        <p:spPr>
          <a:xfrm>
            <a:off x="8318810" y="-29822"/>
            <a:ext cx="456818" cy="42558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7" name="Shape 267"/>
          <p:cNvSpPr/>
          <p:nvPr/>
        </p:nvSpPr>
        <p:spPr>
          <a:xfrm>
            <a:off x="-7" y="101336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8" name="Shape 268"/>
          <p:cNvSpPr/>
          <p:nvPr/>
        </p:nvSpPr>
        <p:spPr>
          <a:xfrm>
            <a:off x="8699356" y="179111"/>
            <a:ext cx="521291" cy="538991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9" name="Shape 269"/>
          <p:cNvSpPr/>
          <p:nvPr/>
        </p:nvSpPr>
        <p:spPr>
          <a:xfrm>
            <a:off x="700454" y="4557599"/>
            <a:ext cx="504670" cy="400627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0" name="Shape 270"/>
          <p:cNvSpPr/>
          <p:nvPr/>
        </p:nvSpPr>
        <p:spPr>
          <a:xfrm>
            <a:off x="258966" y="-86251"/>
            <a:ext cx="470320" cy="442210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1" name="Shape 271"/>
          <p:cNvSpPr/>
          <p:nvPr/>
        </p:nvSpPr>
        <p:spPr>
          <a:xfrm>
            <a:off x="-35015" y="4075593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2" name="Shape 272"/>
          <p:cNvSpPr/>
          <p:nvPr/>
        </p:nvSpPr>
        <p:spPr>
          <a:xfrm>
            <a:off x="721257" y="4998018"/>
            <a:ext cx="463058" cy="177962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3" name="Shape 273"/>
          <p:cNvSpPr/>
          <p:nvPr/>
        </p:nvSpPr>
        <p:spPr>
          <a:xfrm>
            <a:off x="-243127" y="54209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4" name="Shape 274"/>
          <p:cNvSpPr/>
          <p:nvPr/>
        </p:nvSpPr>
        <p:spPr>
          <a:xfrm>
            <a:off x="7842052" y="-100873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5" name="Shape 275"/>
          <p:cNvSpPr/>
          <p:nvPr/>
        </p:nvSpPr>
        <p:spPr>
          <a:xfrm>
            <a:off x="-38626" y="579045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6" name="Shape 276"/>
          <p:cNvSpPr/>
          <p:nvPr/>
        </p:nvSpPr>
        <p:spPr>
          <a:xfrm>
            <a:off x="1403775" y="11500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7" name="Shape 277"/>
          <p:cNvSpPr/>
          <p:nvPr/>
        </p:nvSpPr>
        <p:spPr>
          <a:xfrm>
            <a:off x="955989" y="-57166"/>
            <a:ext cx="323616" cy="321545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8" name="Shape 278"/>
          <p:cNvSpPr/>
          <p:nvPr/>
        </p:nvSpPr>
        <p:spPr>
          <a:xfrm>
            <a:off x="1333293" y="4678454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9" name="Shape 279"/>
          <p:cNvSpPr/>
          <p:nvPr/>
        </p:nvSpPr>
        <p:spPr>
          <a:xfrm>
            <a:off x="91624" y="4552927"/>
            <a:ext cx="416228" cy="409987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0" name="Shape 280"/>
          <p:cNvSpPr/>
          <p:nvPr/>
        </p:nvSpPr>
        <p:spPr>
          <a:xfrm>
            <a:off x="1525678" y="4911343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1" name="Shape 281"/>
          <p:cNvSpPr/>
          <p:nvPr/>
        </p:nvSpPr>
        <p:spPr>
          <a:xfrm>
            <a:off x="2703" y="4900230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2" name="Shape 282"/>
          <p:cNvSpPr/>
          <p:nvPr/>
        </p:nvSpPr>
        <p:spPr>
          <a:xfrm rot="1920548">
            <a:off x="8225550" y="625274"/>
            <a:ext cx="501521" cy="425556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3" name="Shape 283"/>
          <p:cNvSpPr/>
          <p:nvPr/>
        </p:nvSpPr>
        <p:spPr>
          <a:xfrm>
            <a:off x="346867" y="4064142"/>
            <a:ext cx="479680" cy="339217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4" name="Shape 284"/>
          <p:cNvSpPr/>
          <p:nvPr/>
        </p:nvSpPr>
        <p:spPr>
          <a:xfrm rot="-5400000">
            <a:off x="7996280" y="316929"/>
            <a:ext cx="279905" cy="357966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5" name="Shape 285"/>
          <p:cNvSpPr/>
          <p:nvPr/>
        </p:nvSpPr>
        <p:spPr>
          <a:xfrm>
            <a:off x="8801760" y="790270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6" name="Shape 286"/>
          <p:cNvSpPr/>
          <p:nvPr/>
        </p:nvSpPr>
        <p:spPr>
          <a:xfrm>
            <a:off x="258962" y="4957957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7" name="Shape 287"/>
          <p:cNvSpPr/>
          <p:nvPr/>
        </p:nvSpPr>
        <p:spPr>
          <a:xfrm>
            <a:off x="8699345" y="1151406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0" name="Shape 290"/>
          <p:cNvSpPr txBox="1">
            <a:spLocks noGrp="1"/>
          </p:cNvSpPr>
          <p:nvPr>
            <p:ph type="body" idx="1"/>
          </p:nvPr>
        </p:nvSpPr>
        <p:spPr>
          <a:xfrm>
            <a:off x="747925" y="1302836"/>
            <a:ext cx="6140400" cy="361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2500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grpSp>
        <p:nvGrpSpPr>
          <p:cNvPr id="291" name="Shape 291"/>
          <p:cNvGrpSpPr/>
          <p:nvPr/>
        </p:nvGrpSpPr>
        <p:grpSpPr>
          <a:xfrm>
            <a:off x="7442902" y="-91154"/>
            <a:ext cx="1796289" cy="5330573"/>
            <a:chOff x="6023725" y="842300"/>
            <a:chExt cx="1358150" cy="4030375"/>
          </a:xfrm>
        </p:grpSpPr>
        <p:sp>
          <p:nvSpPr>
            <p:cNvPr id="292" name="Shape 292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0" t="0" r="0" b="0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3" name="Shape 293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0" t="0" r="0" b="0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4" name="Shape 294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0" t="0" r="0" b="0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5" name="Shape 295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0" t="0" r="0" b="0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6" name="Shape 296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0" t="0" r="0" b="0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7" name="Shape 297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0" t="0" r="0" b="0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8" name="Shape 298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0" t="0" r="0" b="0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9" name="Shape 299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0" t="0" r="0" b="0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0" name="Shape 300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0" t="0" r="0" b="0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1" name="Shape 301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0" t="0" r="0" b="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2" name="Shape 302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0" t="0" r="0" b="0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3" name="Shape 303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0" t="0" r="0" b="0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4" name="Shape 304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0" t="0" r="0" b="0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5" name="Shape 305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0" t="0" r="0" b="0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6" name="Shape 306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0" t="0" r="0" b="0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7" name="Shape 307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0" t="0" r="0" b="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8" name="Shape 308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0" t="0" r="0" b="0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9" name="Shape 309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0" t="0" r="0" b="0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0" name="Shape 310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0" t="0" r="0" b="0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1" name="Shape 311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0" t="0" r="0" b="0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2" name="Shape 312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0" t="0" r="0" b="0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3" name="Shape 313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0" t="0" r="0" b="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4" name="Shape 314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0" t="0" r="0" b="0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5" name="Shape 315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0" t="0" r="0" b="0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6" name="Shape 316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0" t="0" r="0" b="0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7" name="Shape 317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0" t="0" r="0" b="0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8" name="Shape 318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0" t="0" r="0" b="0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9" name="Shape 319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0" t="0" r="0" b="0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0" name="Shape 320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0" t="0" r="0" b="0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</p:grpSp>
      <p:cxnSp>
        <p:nvCxnSpPr>
          <p:cNvPr id="321" name="Shape 321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747925" y="1363153"/>
            <a:ext cx="3159000" cy="361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2200"/>
            </a:lvl1pPr>
            <a:lvl2pPr lvl="1" rtl="0">
              <a:spcBef>
                <a:spcPts val="0"/>
              </a:spcBef>
              <a:buSzPct val="100000"/>
              <a:defRPr sz="2200"/>
            </a:lvl2pPr>
            <a:lvl3pPr lvl="2" rtl="0">
              <a:spcBef>
                <a:spcPts val="0"/>
              </a:spcBef>
              <a:buSzPct val="100000"/>
              <a:defRPr sz="2200"/>
            </a:lvl3pPr>
            <a:lvl4pPr lvl="3" rtl="0">
              <a:spcBef>
                <a:spcPts val="0"/>
              </a:spcBef>
              <a:buSzPct val="100000"/>
              <a:defRPr sz="2200"/>
            </a:lvl4pPr>
            <a:lvl5pPr lvl="4" rtl="0">
              <a:spcBef>
                <a:spcPts val="0"/>
              </a:spcBef>
              <a:buSzPct val="100000"/>
              <a:defRPr sz="2200"/>
            </a:lvl5pPr>
            <a:lvl6pPr lvl="5" rtl="0">
              <a:spcBef>
                <a:spcPts val="0"/>
              </a:spcBef>
              <a:buSzPct val="100000"/>
              <a:defRPr sz="2200"/>
            </a:lvl6pPr>
            <a:lvl7pPr lvl="6" rtl="0">
              <a:spcBef>
                <a:spcPts val="0"/>
              </a:spcBef>
              <a:buSzPct val="100000"/>
              <a:defRPr sz="2200"/>
            </a:lvl7pPr>
            <a:lvl8pPr lvl="7" rtl="0">
              <a:spcBef>
                <a:spcPts val="0"/>
              </a:spcBef>
              <a:buSzPct val="100000"/>
              <a:defRPr sz="2200"/>
            </a:lvl8pPr>
            <a:lvl9pPr lvl="8" rtl="0">
              <a:spcBef>
                <a:spcPts val="0"/>
              </a:spcBef>
              <a:buSzPct val="100000"/>
              <a:defRPr sz="2200"/>
            </a:lvl9pPr>
          </a:lstStyle>
          <a:p>
            <a:endParaRPr/>
          </a:p>
        </p:txBody>
      </p:sp>
      <p:sp>
        <p:nvSpPr>
          <p:cNvPr id="325" name="Shape 325"/>
          <p:cNvSpPr txBox="1">
            <a:spLocks noGrp="1"/>
          </p:cNvSpPr>
          <p:nvPr>
            <p:ph type="body" idx="2"/>
          </p:nvPr>
        </p:nvSpPr>
        <p:spPr>
          <a:xfrm>
            <a:off x="4097098" y="1363153"/>
            <a:ext cx="3158999" cy="361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2200"/>
            </a:lvl1pPr>
            <a:lvl2pPr lvl="1" rtl="0">
              <a:spcBef>
                <a:spcPts val="0"/>
              </a:spcBef>
              <a:buSzPct val="100000"/>
              <a:defRPr sz="2200"/>
            </a:lvl2pPr>
            <a:lvl3pPr lvl="2" rtl="0">
              <a:spcBef>
                <a:spcPts val="0"/>
              </a:spcBef>
              <a:buSzPct val="100000"/>
              <a:defRPr sz="2200"/>
            </a:lvl3pPr>
            <a:lvl4pPr lvl="3" rtl="0">
              <a:spcBef>
                <a:spcPts val="0"/>
              </a:spcBef>
              <a:buSzPct val="100000"/>
              <a:defRPr sz="2200"/>
            </a:lvl4pPr>
            <a:lvl5pPr lvl="4" rtl="0">
              <a:spcBef>
                <a:spcPts val="0"/>
              </a:spcBef>
              <a:buSzPct val="100000"/>
              <a:defRPr sz="2200"/>
            </a:lvl5pPr>
            <a:lvl6pPr lvl="5" rtl="0">
              <a:spcBef>
                <a:spcPts val="0"/>
              </a:spcBef>
              <a:buSzPct val="100000"/>
              <a:defRPr sz="2200"/>
            </a:lvl6pPr>
            <a:lvl7pPr lvl="6" rtl="0">
              <a:spcBef>
                <a:spcPts val="0"/>
              </a:spcBef>
              <a:buSzPct val="100000"/>
              <a:defRPr sz="2200"/>
            </a:lvl7pPr>
            <a:lvl8pPr lvl="7" rtl="0">
              <a:spcBef>
                <a:spcPts val="0"/>
              </a:spcBef>
              <a:buSzPct val="100000"/>
              <a:defRPr sz="2200"/>
            </a:lvl8pPr>
            <a:lvl9pPr lvl="8" rtl="0">
              <a:spcBef>
                <a:spcPts val="0"/>
              </a:spcBef>
              <a:buSzPct val="100000"/>
              <a:defRPr sz="2200"/>
            </a:lvl9pPr>
          </a:lstStyle>
          <a:p>
            <a:endParaRPr/>
          </a:p>
        </p:txBody>
      </p:sp>
      <p:grpSp>
        <p:nvGrpSpPr>
          <p:cNvPr id="326" name="Shape 326"/>
          <p:cNvGrpSpPr/>
          <p:nvPr/>
        </p:nvGrpSpPr>
        <p:grpSpPr>
          <a:xfrm>
            <a:off x="7442902" y="-91154"/>
            <a:ext cx="1796289" cy="5330573"/>
            <a:chOff x="6023725" y="842300"/>
            <a:chExt cx="1358150" cy="4030375"/>
          </a:xfrm>
        </p:grpSpPr>
        <p:sp>
          <p:nvSpPr>
            <p:cNvPr id="327" name="Shape 327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0" t="0" r="0" b="0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8" name="Shape 328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0" t="0" r="0" b="0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9" name="Shape 329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0" t="0" r="0" b="0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0" name="Shape 330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0" t="0" r="0" b="0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1" name="Shape 331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0" t="0" r="0" b="0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2" name="Shape 332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0" t="0" r="0" b="0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3" name="Shape 333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0" t="0" r="0" b="0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4" name="Shape 334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0" t="0" r="0" b="0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5" name="Shape 335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0" t="0" r="0" b="0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0" t="0" r="0" b="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0" t="0" r="0" b="0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0" t="0" r="0" b="0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0" t="0" r="0" b="0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0" t="0" r="0" b="0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0" t="0" r="0" b="0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0" t="0" r="0" b="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0" t="0" r="0" b="0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4" name="Shape 344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0" t="0" r="0" b="0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0" t="0" r="0" b="0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0" t="0" r="0" b="0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0" t="0" r="0" b="0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0" t="0" r="0" b="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0" t="0" r="0" b="0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0" t="0" r="0" b="0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0" t="0" r="0" b="0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0" t="0" r="0" b="0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0" t="0" r="0" b="0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0" t="0" r="0" b="0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0" t="0" r="0" b="0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cxnSp>
        <p:nvCxnSpPr>
          <p:cNvPr id="356" name="Shape 356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9" name="Shape 359"/>
          <p:cNvSpPr txBox="1">
            <a:spLocks noGrp="1"/>
          </p:cNvSpPr>
          <p:nvPr>
            <p:ph type="body" idx="1"/>
          </p:nvPr>
        </p:nvSpPr>
        <p:spPr>
          <a:xfrm>
            <a:off x="747925" y="1308875"/>
            <a:ext cx="2097900" cy="3617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0" name="Shape 360"/>
          <p:cNvSpPr txBox="1">
            <a:spLocks noGrp="1"/>
          </p:cNvSpPr>
          <p:nvPr>
            <p:ph type="body" idx="2"/>
          </p:nvPr>
        </p:nvSpPr>
        <p:spPr>
          <a:xfrm>
            <a:off x="2953086" y="1308875"/>
            <a:ext cx="2097900" cy="3617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1" name="Shape 361"/>
          <p:cNvSpPr txBox="1">
            <a:spLocks noGrp="1"/>
          </p:cNvSpPr>
          <p:nvPr>
            <p:ph type="body" idx="3"/>
          </p:nvPr>
        </p:nvSpPr>
        <p:spPr>
          <a:xfrm>
            <a:off x="5158248" y="1308875"/>
            <a:ext cx="2097899" cy="3617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grpSp>
        <p:nvGrpSpPr>
          <p:cNvPr id="362" name="Shape 362"/>
          <p:cNvGrpSpPr/>
          <p:nvPr/>
        </p:nvGrpSpPr>
        <p:grpSpPr>
          <a:xfrm>
            <a:off x="7442902" y="-91154"/>
            <a:ext cx="1796289" cy="5330573"/>
            <a:chOff x="6023725" y="842300"/>
            <a:chExt cx="1358150" cy="4030375"/>
          </a:xfrm>
        </p:grpSpPr>
        <p:sp>
          <p:nvSpPr>
            <p:cNvPr id="363" name="Shape 363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0" t="0" r="0" b="0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4" name="Shape 364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0" t="0" r="0" b="0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5" name="Shape 365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0" t="0" r="0" b="0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6" name="Shape 366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0" t="0" r="0" b="0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7" name="Shape 367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0" t="0" r="0" b="0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8" name="Shape 368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0" t="0" r="0" b="0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0" t="0" r="0" b="0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0" t="0" r="0" b="0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0" t="0" r="0" b="0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0" t="0" r="0" b="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0" t="0" r="0" b="0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0" t="0" r="0" b="0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0" t="0" r="0" b="0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0" t="0" r="0" b="0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0" t="0" r="0" b="0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0" t="0" r="0" b="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0" t="0" r="0" b="0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0" t="0" r="0" b="0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0" t="0" r="0" b="0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0" t="0" r="0" b="0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0" t="0" r="0" b="0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0" t="0" r="0" b="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0" t="0" r="0" b="0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0" t="0" r="0" b="0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0" t="0" r="0" b="0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0" t="0" r="0" b="0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0" t="0" r="0" b="0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0" t="0" r="0" b="0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0" t="0" r="0" b="0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cxnSp>
        <p:nvCxnSpPr>
          <p:cNvPr id="392" name="Shape 392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grpSp>
        <p:nvGrpSpPr>
          <p:cNvPr id="395" name="Shape 395"/>
          <p:cNvGrpSpPr/>
          <p:nvPr/>
        </p:nvGrpSpPr>
        <p:grpSpPr>
          <a:xfrm>
            <a:off x="7442902" y="-91154"/>
            <a:ext cx="1796289" cy="5330573"/>
            <a:chOff x="6023725" y="842300"/>
            <a:chExt cx="1358150" cy="4030375"/>
          </a:xfrm>
        </p:grpSpPr>
        <p:sp>
          <p:nvSpPr>
            <p:cNvPr id="396" name="Shape 396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0" t="0" r="0" b="0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7" name="Shape 397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0" t="0" r="0" b="0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8" name="Shape 398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0" t="0" r="0" b="0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9" name="Shape 399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0" t="0" r="0" b="0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0" name="Shape 400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0" t="0" r="0" b="0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0" t="0" r="0" b="0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0" t="0" r="0" b="0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0" t="0" r="0" b="0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0" t="0" r="0" b="0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0" t="0" r="0" b="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0" t="0" r="0" b="0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0" t="0" r="0" b="0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0" t="0" r="0" b="0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0" t="0" r="0" b="0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0" name="Shape 410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0" t="0" r="0" b="0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1" name="Shape 411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0" t="0" r="0" b="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0" t="0" r="0" b="0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0" t="0" r="0" b="0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0" t="0" r="0" b="0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0" t="0" r="0" b="0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0" t="0" r="0" b="0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0" t="0" r="0" b="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0" t="0" r="0" b="0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0" t="0" r="0" b="0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0" t="0" r="0" b="0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0" t="0" r="0" b="0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0" t="0" r="0" b="0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0" t="0" r="0" b="0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0" t="0" r="0" b="0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cxnSp>
        <p:nvCxnSpPr>
          <p:cNvPr id="425" name="Shape 425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sp>
        <p:nvSpPr>
          <p:cNvPr id="428" name="Shape 428"/>
          <p:cNvSpPr/>
          <p:nvPr/>
        </p:nvSpPr>
        <p:spPr>
          <a:xfrm>
            <a:off x="7302880" y="-294361"/>
            <a:ext cx="450549" cy="558733"/>
          </a:xfrm>
          <a:custGeom>
            <a:avLst/>
            <a:gdLst/>
            <a:ahLst/>
            <a:cxnLst/>
            <a:rect l="0" t="0" r="0" b="0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29" name="Shape 429"/>
          <p:cNvSpPr/>
          <p:nvPr/>
        </p:nvSpPr>
        <p:spPr>
          <a:xfrm>
            <a:off x="-35374" y="3366962"/>
            <a:ext cx="443259" cy="504670"/>
          </a:xfrm>
          <a:custGeom>
            <a:avLst/>
            <a:gdLst/>
            <a:ahLst/>
            <a:cxnLst/>
            <a:rect l="0" t="0" r="0" b="0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30" name="Shape 430"/>
          <p:cNvSpPr/>
          <p:nvPr/>
        </p:nvSpPr>
        <p:spPr>
          <a:xfrm>
            <a:off x="8817947" y="3439660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31" name="Shape 431"/>
          <p:cNvSpPr/>
          <p:nvPr/>
        </p:nvSpPr>
        <p:spPr>
          <a:xfrm>
            <a:off x="8742973" y="4166676"/>
            <a:ext cx="495281" cy="340238"/>
          </a:xfrm>
          <a:custGeom>
            <a:avLst/>
            <a:gdLst/>
            <a:ahLst/>
            <a:cxnLst/>
            <a:rect l="0" t="0" r="0" b="0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32" name="Shape 432"/>
          <p:cNvSpPr/>
          <p:nvPr/>
        </p:nvSpPr>
        <p:spPr>
          <a:xfrm>
            <a:off x="8360954" y="450691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33" name="Shape 433"/>
          <p:cNvSpPr/>
          <p:nvPr/>
        </p:nvSpPr>
        <p:spPr>
          <a:xfrm>
            <a:off x="-77078" y="1488018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34" name="Shape 434"/>
          <p:cNvSpPr/>
          <p:nvPr/>
        </p:nvSpPr>
        <p:spPr>
          <a:xfrm>
            <a:off x="8052571" y="4825259"/>
            <a:ext cx="589991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35" name="Shape 435"/>
          <p:cNvSpPr/>
          <p:nvPr/>
        </p:nvSpPr>
        <p:spPr>
          <a:xfrm>
            <a:off x="8052577" y="4132326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36" name="Shape 436"/>
          <p:cNvSpPr/>
          <p:nvPr/>
        </p:nvSpPr>
        <p:spPr>
          <a:xfrm>
            <a:off x="7430898" y="4873170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37" name="Shape 437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38" name="Shape 438"/>
          <p:cNvSpPr/>
          <p:nvPr/>
        </p:nvSpPr>
        <p:spPr>
          <a:xfrm>
            <a:off x="8522443" y="4000279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39" name="Shape 439"/>
          <p:cNvSpPr/>
          <p:nvPr/>
        </p:nvSpPr>
        <p:spPr>
          <a:xfrm>
            <a:off x="8829403" y="4583868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40" name="Shape 440"/>
          <p:cNvSpPr/>
          <p:nvPr/>
        </p:nvSpPr>
        <p:spPr>
          <a:xfrm>
            <a:off x="8963978" y="1338718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41" name="Shape 441"/>
          <p:cNvSpPr/>
          <p:nvPr/>
        </p:nvSpPr>
        <p:spPr>
          <a:xfrm rot="-2426120">
            <a:off x="7110131" y="4877011"/>
            <a:ext cx="279909" cy="357971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42" name="Shape 442"/>
          <p:cNvSpPr/>
          <p:nvPr/>
        </p:nvSpPr>
        <p:spPr>
          <a:xfrm>
            <a:off x="7659647" y="4370196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43" name="Shape 443"/>
          <p:cNvSpPr/>
          <p:nvPr/>
        </p:nvSpPr>
        <p:spPr>
          <a:xfrm>
            <a:off x="8797587" y="3078732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44" name="Shape 444"/>
          <p:cNvSpPr/>
          <p:nvPr/>
        </p:nvSpPr>
        <p:spPr>
          <a:xfrm>
            <a:off x="7782420" y="4885132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45" name="Shape 445"/>
          <p:cNvSpPr/>
          <p:nvPr/>
        </p:nvSpPr>
        <p:spPr>
          <a:xfrm>
            <a:off x="346877" y="608614"/>
            <a:ext cx="210213" cy="4588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46" name="Shape 446"/>
          <p:cNvSpPr/>
          <p:nvPr/>
        </p:nvSpPr>
        <p:spPr>
          <a:xfrm>
            <a:off x="645010" y="355961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47" name="Shape 447"/>
          <p:cNvSpPr/>
          <p:nvPr/>
        </p:nvSpPr>
        <p:spPr>
          <a:xfrm>
            <a:off x="8318810" y="-29822"/>
            <a:ext cx="456818" cy="42558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48" name="Shape 448"/>
          <p:cNvSpPr/>
          <p:nvPr/>
        </p:nvSpPr>
        <p:spPr>
          <a:xfrm>
            <a:off x="-7" y="101336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49" name="Shape 449"/>
          <p:cNvSpPr/>
          <p:nvPr/>
        </p:nvSpPr>
        <p:spPr>
          <a:xfrm>
            <a:off x="8699356" y="179111"/>
            <a:ext cx="521291" cy="538991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50" name="Shape 450"/>
          <p:cNvSpPr/>
          <p:nvPr/>
        </p:nvSpPr>
        <p:spPr>
          <a:xfrm>
            <a:off x="700454" y="4557599"/>
            <a:ext cx="504670" cy="400627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51" name="Shape 451"/>
          <p:cNvSpPr/>
          <p:nvPr/>
        </p:nvSpPr>
        <p:spPr>
          <a:xfrm>
            <a:off x="258966" y="-86251"/>
            <a:ext cx="470320" cy="442210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52" name="Shape 452"/>
          <p:cNvSpPr/>
          <p:nvPr/>
        </p:nvSpPr>
        <p:spPr>
          <a:xfrm>
            <a:off x="-35015" y="4075593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53" name="Shape 453"/>
          <p:cNvSpPr/>
          <p:nvPr/>
        </p:nvSpPr>
        <p:spPr>
          <a:xfrm>
            <a:off x="721257" y="4998018"/>
            <a:ext cx="463058" cy="177962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54" name="Shape 454"/>
          <p:cNvSpPr/>
          <p:nvPr/>
        </p:nvSpPr>
        <p:spPr>
          <a:xfrm>
            <a:off x="-243127" y="54209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55" name="Shape 455"/>
          <p:cNvSpPr/>
          <p:nvPr/>
        </p:nvSpPr>
        <p:spPr>
          <a:xfrm>
            <a:off x="7842052" y="-100873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56" name="Shape 456"/>
          <p:cNvSpPr/>
          <p:nvPr/>
        </p:nvSpPr>
        <p:spPr>
          <a:xfrm>
            <a:off x="-38626" y="579045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57" name="Shape 457"/>
          <p:cNvSpPr/>
          <p:nvPr/>
        </p:nvSpPr>
        <p:spPr>
          <a:xfrm>
            <a:off x="1403775" y="11500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58" name="Shape 458"/>
          <p:cNvSpPr/>
          <p:nvPr/>
        </p:nvSpPr>
        <p:spPr>
          <a:xfrm>
            <a:off x="955989" y="-57166"/>
            <a:ext cx="323616" cy="321545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59" name="Shape 459"/>
          <p:cNvSpPr/>
          <p:nvPr/>
        </p:nvSpPr>
        <p:spPr>
          <a:xfrm>
            <a:off x="1333293" y="4678454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60" name="Shape 460"/>
          <p:cNvSpPr/>
          <p:nvPr/>
        </p:nvSpPr>
        <p:spPr>
          <a:xfrm>
            <a:off x="91624" y="4552927"/>
            <a:ext cx="416228" cy="409987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61" name="Shape 461"/>
          <p:cNvSpPr/>
          <p:nvPr/>
        </p:nvSpPr>
        <p:spPr>
          <a:xfrm>
            <a:off x="1525678" y="4911343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62" name="Shape 462"/>
          <p:cNvSpPr/>
          <p:nvPr/>
        </p:nvSpPr>
        <p:spPr>
          <a:xfrm>
            <a:off x="2703" y="4900230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63" name="Shape 463"/>
          <p:cNvSpPr/>
          <p:nvPr/>
        </p:nvSpPr>
        <p:spPr>
          <a:xfrm rot="1920548">
            <a:off x="8225550" y="625274"/>
            <a:ext cx="501521" cy="425556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64" name="Shape 464"/>
          <p:cNvSpPr/>
          <p:nvPr/>
        </p:nvSpPr>
        <p:spPr>
          <a:xfrm>
            <a:off x="346867" y="4064142"/>
            <a:ext cx="479680" cy="339217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65" name="Shape 465"/>
          <p:cNvSpPr/>
          <p:nvPr/>
        </p:nvSpPr>
        <p:spPr>
          <a:xfrm rot="-5400000">
            <a:off x="7996280" y="316929"/>
            <a:ext cx="279905" cy="357966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66" name="Shape 466"/>
          <p:cNvSpPr/>
          <p:nvPr/>
        </p:nvSpPr>
        <p:spPr>
          <a:xfrm>
            <a:off x="8801760" y="790270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258962" y="4957957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68" name="Shape 468"/>
          <p:cNvSpPr/>
          <p:nvPr/>
        </p:nvSpPr>
        <p:spPr>
          <a:xfrm>
            <a:off x="8699345" y="1151406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hape 470"/>
          <p:cNvSpPr/>
          <p:nvPr/>
        </p:nvSpPr>
        <p:spPr>
          <a:xfrm>
            <a:off x="7302880" y="-294361"/>
            <a:ext cx="450549" cy="558733"/>
          </a:xfrm>
          <a:custGeom>
            <a:avLst/>
            <a:gdLst/>
            <a:ahLst/>
            <a:cxnLst/>
            <a:rect l="0" t="0" r="0" b="0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1" name="Shape 471"/>
          <p:cNvSpPr/>
          <p:nvPr/>
        </p:nvSpPr>
        <p:spPr>
          <a:xfrm>
            <a:off x="-35374" y="3366962"/>
            <a:ext cx="443259" cy="504670"/>
          </a:xfrm>
          <a:custGeom>
            <a:avLst/>
            <a:gdLst/>
            <a:ahLst/>
            <a:cxnLst/>
            <a:rect l="0" t="0" r="0" b="0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2" name="Shape 472"/>
          <p:cNvSpPr/>
          <p:nvPr/>
        </p:nvSpPr>
        <p:spPr>
          <a:xfrm>
            <a:off x="8817947" y="3439660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3" name="Shape 473"/>
          <p:cNvSpPr/>
          <p:nvPr/>
        </p:nvSpPr>
        <p:spPr>
          <a:xfrm>
            <a:off x="8742973" y="4166676"/>
            <a:ext cx="495281" cy="340238"/>
          </a:xfrm>
          <a:custGeom>
            <a:avLst/>
            <a:gdLst/>
            <a:ahLst/>
            <a:cxnLst/>
            <a:rect l="0" t="0" r="0" b="0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4" name="Shape 474"/>
          <p:cNvSpPr/>
          <p:nvPr/>
        </p:nvSpPr>
        <p:spPr>
          <a:xfrm>
            <a:off x="8360954" y="450691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5" name="Shape 475"/>
          <p:cNvSpPr/>
          <p:nvPr/>
        </p:nvSpPr>
        <p:spPr>
          <a:xfrm>
            <a:off x="-77078" y="1488018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6" name="Shape 476"/>
          <p:cNvSpPr/>
          <p:nvPr/>
        </p:nvSpPr>
        <p:spPr>
          <a:xfrm>
            <a:off x="8052571" y="4825259"/>
            <a:ext cx="589991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7" name="Shape 477"/>
          <p:cNvSpPr/>
          <p:nvPr/>
        </p:nvSpPr>
        <p:spPr>
          <a:xfrm>
            <a:off x="8052577" y="4132326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8" name="Shape 478"/>
          <p:cNvSpPr/>
          <p:nvPr/>
        </p:nvSpPr>
        <p:spPr>
          <a:xfrm>
            <a:off x="7430898" y="4873170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9" name="Shape 479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0" name="Shape 480"/>
          <p:cNvSpPr/>
          <p:nvPr/>
        </p:nvSpPr>
        <p:spPr>
          <a:xfrm>
            <a:off x="8522443" y="4000279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1" name="Shape 481"/>
          <p:cNvSpPr/>
          <p:nvPr/>
        </p:nvSpPr>
        <p:spPr>
          <a:xfrm>
            <a:off x="8829403" y="4583868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2" name="Shape 482"/>
          <p:cNvSpPr/>
          <p:nvPr/>
        </p:nvSpPr>
        <p:spPr>
          <a:xfrm>
            <a:off x="8963978" y="1338718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3" name="Shape 483"/>
          <p:cNvSpPr/>
          <p:nvPr/>
        </p:nvSpPr>
        <p:spPr>
          <a:xfrm rot="-2426120">
            <a:off x="7110131" y="4877011"/>
            <a:ext cx="279909" cy="357971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4" name="Shape 484"/>
          <p:cNvSpPr/>
          <p:nvPr/>
        </p:nvSpPr>
        <p:spPr>
          <a:xfrm>
            <a:off x="7659647" y="4370196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5" name="Shape 485"/>
          <p:cNvSpPr/>
          <p:nvPr/>
        </p:nvSpPr>
        <p:spPr>
          <a:xfrm>
            <a:off x="8797587" y="3078732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6" name="Shape 486"/>
          <p:cNvSpPr/>
          <p:nvPr/>
        </p:nvSpPr>
        <p:spPr>
          <a:xfrm>
            <a:off x="7782420" y="4885132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7" name="Shape 487"/>
          <p:cNvSpPr/>
          <p:nvPr/>
        </p:nvSpPr>
        <p:spPr>
          <a:xfrm>
            <a:off x="346877" y="608614"/>
            <a:ext cx="210213" cy="4588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8" name="Shape 488"/>
          <p:cNvSpPr/>
          <p:nvPr/>
        </p:nvSpPr>
        <p:spPr>
          <a:xfrm>
            <a:off x="645010" y="355961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9" name="Shape 489"/>
          <p:cNvSpPr/>
          <p:nvPr/>
        </p:nvSpPr>
        <p:spPr>
          <a:xfrm>
            <a:off x="8318810" y="-29822"/>
            <a:ext cx="456818" cy="42558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0" name="Shape 490"/>
          <p:cNvSpPr/>
          <p:nvPr/>
        </p:nvSpPr>
        <p:spPr>
          <a:xfrm>
            <a:off x="-7" y="101336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1" name="Shape 491"/>
          <p:cNvSpPr/>
          <p:nvPr/>
        </p:nvSpPr>
        <p:spPr>
          <a:xfrm>
            <a:off x="8699356" y="179111"/>
            <a:ext cx="521291" cy="538991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2" name="Shape 492"/>
          <p:cNvSpPr/>
          <p:nvPr/>
        </p:nvSpPr>
        <p:spPr>
          <a:xfrm>
            <a:off x="700454" y="4557599"/>
            <a:ext cx="504670" cy="400627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3" name="Shape 493"/>
          <p:cNvSpPr/>
          <p:nvPr/>
        </p:nvSpPr>
        <p:spPr>
          <a:xfrm>
            <a:off x="258966" y="-86251"/>
            <a:ext cx="470320" cy="442210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4" name="Shape 494"/>
          <p:cNvSpPr/>
          <p:nvPr/>
        </p:nvSpPr>
        <p:spPr>
          <a:xfrm>
            <a:off x="-35015" y="4075593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5" name="Shape 495"/>
          <p:cNvSpPr/>
          <p:nvPr/>
        </p:nvSpPr>
        <p:spPr>
          <a:xfrm>
            <a:off x="721257" y="4998018"/>
            <a:ext cx="463058" cy="177962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6" name="Shape 496"/>
          <p:cNvSpPr/>
          <p:nvPr/>
        </p:nvSpPr>
        <p:spPr>
          <a:xfrm>
            <a:off x="-243127" y="54209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7" name="Shape 497"/>
          <p:cNvSpPr/>
          <p:nvPr/>
        </p:nvSpPr>
        <p:spPr>
          <a:xfrm>
            <a:off x="7842052" y="-100873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8" name="Shape 498"/>
          <p:cNvSpPr/>
          <p:nvPr/>
        </p:nvSpPr>
        <p:spPr>
          <a:xfrm>
            <a:off x="-38626" y="579045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9" name="Shape 499"/>
          <p:cNvSpPr/>
          <p:nvPr/>
        </p:nvSpPr>
        <p:spPr>
          <a:xfrm>
            <a:off x="1403775" y="11500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0" name="Shape 500"/>
          <p:cNvSpPr/>
          <p:nvPr/>
        </p:nvSpPr>
        <p:spPr>
          <a:xfrm>
            <a:off x="955989" y="-57166"/>
            <a:ext cx="323616" cy="321545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1" name="Shape 501"/>
          <p:cNvSpPr/>
          <p:nvPr/>
        </p:nvSpPr>
        <p:spPr>
          <a:xfrm>
            <a:off x="1333293" y="4678454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2" name="Shape 502"/>
          <p:cNvSpPr/>
          <p:nvPr/>
        </p:nvSpPr>
        <p:spPr>
          <a:xfrm>
            <a:off x="91624" y="4552927"/>
            <a:ext cx="416228" cy="409987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3" name="Shape 503"/>
          <p:cNvSpPr/>
          <p:nvPr/>
        </p:nvSpPr>
        <p:spPr>
          <a:xfrm>
            <a:off x="1525678" y="4911343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4" name="Shape 504"/>
          <p:cNvSpPr/>
          <p:nvPr/>
        </p:nvSpPr>
        <p:spPr>
          <a:xfrm>
            <a:off x="2703" y="4900230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5" name="Shape 505"/>
          <p:cNvSpPr/>
          <p:nvPr/>
        </p:nvSpPr>
        <p:spPr>
          <a:xfrm rot="1920548">
            <a:off x="8225550" y="625274"/>
            <a:ext cx="501521" cy="425556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6" name="Shape 506"/>
          <p:cNvSpPr/>
          <p:nvPr/>
        </p:nvSpPr>
        <p:spPr>
          <a:xfrm>
            <a:off x="346867" y="4064142"/>
            <a:ext cx="479680" cy="339217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7" name="Shape 507"/>
          <p:cNvSpPr/>
          <p:nvPr/>
        </p:nvSpPr>
        <p:spPr>
          <a:xfrm rot="-5400000">
            <a:off x="7996280" y="316929"/>
            <a:ext cx="279905" cy="357966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8" name="Shape 508"/>
          <p:cNvSpPr/>
          <p:nvPr/>
        </p:nvSpPr>
        <p:spPr>
          <a:xfrm>
            <a:off x="8801760" y="790270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9" name="Shape 509"/>
          <p:cNvSpPr/>
          <p:nvPr/>
        </p:nvSpPr>
        <p:spPr>
          <a:xfrm>
            <a:off x="258962" y="4957957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0" name="Shape 510"/>
          <p:cNvSpPr/>
          <p:nvPr/>
        </p:nvSpPr>
        <p:spPr>
          <a:xfrm>
            <a:off x="8699345" y="1151406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6"/>
          <p:cNvGrpSpPr/>
          <p:nvPr/>
        </p:nvGrpSpPr>
        <p:grpSpPr>
          <a:xfrm>
            <a:off x="-6" y="-23"/>
            <a:ext cx="9143797" cy="5143377"/>
            <a:chOff x="239950" y="872550"/>
            <a:chExt cx="7042900" cy="3961625"/>
          </a:xfrm>
        </p:grpSpPr>
        <p:sp>
          <p:nvSpPr>
            <p:cNvPr id="7" name="Shape 7"/>
            <p:cNvSpPr/>
            <p:nvPr/>
          </p:nvSpPr>
          <p:spPr>
            <a:xfrm>
              <a:off x="239950" y="872550"/>
              <a:ext cx="7042900" cy="3961625"/>
            </a:xfrm>
            <a:custGeom>
              <a:avLst/>
              <a:gdLst/>
              <a:ahLst/>
              <a:cxnLst/>
              <a:rect l="0" t="0" r="0" b="0"/>
              <a:pathLst>
                <a:path w="281716" h="158465" fill="none" extrusionOk="0">
                  <a:moveTo>
                    <a:pt x="0" y="0"/>
                  </a:moveTo>
                  <a:lnTo>
                    <a:pt x="281715" y="0"/>
                  </a:lnTo>
                  <a:lnTo>
                    <a:pt x="281715" y="158464"/>
                  </a:lnTo>
                  <a:lnTo>
                    <a:pt x="0" y="15846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" name="Shape 8"/>
            <p:cNvSpPr/>
            <p:nvPr/>
          </p:nvSpPr>
          <p:spPr>
            <a:xfrm>
              <a:off x="239950" y="47617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9"/>
            <p:cNvSpPr/>
            <p:nvPr/>
          </p:nvSpPr>
          <p:spPr>
            <a:xfrm>
              <a:off x="239950" y="46901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0"/>
            <p:cNvSpPr/>
            <p:nvPr/>
          </p:nvSpPr>
          <p:spPr>
            <a:xfrm>
              <a:off x="239950" y="46177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11"/>
            <p:cNvSpPr/>
            <p:nvPr/>
          </p:nvSpPr>
          <p:spPr>
            <a:xfrm>
              <a:off x="239950" y="45462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x="239950" y="44737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239950" y="44022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239950" y="43297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39950" y="42582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239950" y="41858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239950" y="41142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239950" y="40418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" name="Shape 19"/>
            <p:cNvSpPr/>
            <p:nvPr/>
          </p:nvSpPr>
          <p:spPr>
            <a:xfrm>
              <a:off x="239950" y="39693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239950" y="38978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239950" y="38254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" name="Shape 22"/>
            <p:cNvSpPr/>
            <p:nvPr/>
          </p:nvSpPr>
          <p:spPr>
            <a:xfrm>
              <a:off x="239950" y="37538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" name="Shape 23"/>
            <p:cNvSpPr/>
            <p:nvPr/>
          </p:nvSpPr>
          <p:spPr>
            <a:xfrm>
              <a:off x="239950" y="36814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239950" y="36099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239950" y="35374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" name="Shape 26"/>
            <p:cNvSpPr/>
            <p:nvPr/>
          </p:nvSpPr>
          <p:spPr>
            <a:xfrm>
              <a:off x="239950" y="34659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>
              <a:off x="239950" y="33934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239950" y="33219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239950" y="32495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" name="Shape 30"/>
            <p:cNvSpPr/>
            <p:nvPr/>
          </p:nvSpPr>
          <p:spPr>
            <a:xfrm>
              <a:off x="239950" y="31770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" name="Shape 31"/>
            <p:cNvSpPr/>
            <p:nvPr/>
          </p:nvSpPr>
          <p:spPr>
            <a:xfrm>
              <a:off x="239950" y="31055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239950" y="3033100"/>
              <a:ext cx="7042900" cy="0"/>
            </a:xfrm>
            <a:custGeom>
              <a:avLst/>
              <a:gdLst/>
              <a:ahLst/>
              <a:cxnLst/>
              <a:rect l="0" t="0" r="0" b="0"/>
              <a:pathLst>
                <a:path w="281716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>
              <a:off x="239950" y="29615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" name="Shape 34"/>
            <p:cNvSpPr/>
            <p:nvPr/>
          </p:nvSpPr>
          <p:spPr>
            <a:xfrm>
              <a:off x="239950" y="28891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" name="Shape 35"/>
            <p:cNvSpPr/>
            <p:nvPr/>
          </p:nvSpPr>
          <p:spPr>
            <a:xfrm>
              <a:off x="239950" y="28175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" name="Shape 36"/>
            <p:cNvSpPr/>
            <p:nvPr/>
          </p:nvSpPr>
          <p:spPr>
            <a:xfrm>
              <a:off x="239950" y="27451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" name="Shape 37"/>
            <p:cNvSpPr/>
            <p:nvPr/>
          </p:nvSpPr>
          <p:spPr>
            <a:xfrm>
              <a:off x="239950" y="26736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" name="Shape 38"/>
            <p:cNvSpPr/>
            <p:nvPr/>
          </p:nvSpPr>
          <p:spPr>
            <a:xfrm>
              <a:off x="239950" y="26011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" name="Shape 39"/>
            <p:cNvSpPr/>
            <p:nvPr/>
          </p:nvSpPr>
          <p:spPr>
            <a:xfrm>
              <a:off x="239950" y="25296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" name="Shape 40"/>
            <p:cNvSpPr/>
            <p:nvPr/>
          </p:nvSpPr>
          <p:spPr>
            <a:xfrm>
              <a:off x="239950" y="24572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>
              <a:off x="239950" y="23847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239950" y="23132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" name="Shape 43"/>
            <p:cNvSpPr/>
            <p:nvPr/>
          </p:nvSpPr>
          <p:spPr>
            <a:xfrm>
              <a:off x="239950" y="22407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" name="Shape 44"/>
            <p:cNvSpPr/>
            <p:nvPr/>
          </p:nvSpPr>
          <p:spPr>
            <a:xfrm>
              <a:off x="239950" y="21692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45"/>
            <p:cNvSpPr/>
            <p:nvPr/>
          </p:nvSpPr>
          <p:spPr>
            <a:xfrm>
              <a:off x="239950" y="20968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239950" y="20252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" name="Shape 47"/>
            <p:cNvSpPr/>
            <p:nvPr/>
          </p:nvSpPr>
          <p:spPr>
            <a:xfrm>
              <a:off x="239950" y="19528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" name="Shape 48"/>
            <p:cNvSpPr/>
            <p:nvPr/>
          </p:nvSpPr>
          <p:spPr>
            <a:xfrm>
              <a:off x="239950" y="18813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" name="Shape 49"/>
            <p:cNvSpPr/>
            <p:nvPr/>
          </p:nvSpPr>
          <p:spPr>
            <a:xfrm>
              <a:off x="239950" y="18088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" name="Shape 50"/>
            <p:cNvSpPr/>
            <p:nvPr/>
          </p:nvSpPr>
          <p:spPr>
            <a:xfrm>
              <a:off x="239950" y="17373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" name="Shape 51"/>
            <p:cNvSpPr/>
            <p:nvPr/>
          </p:nvSpPr>
          <p:spPr>
            <a:xfrm>
              <a:off x="239950" y="16648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239950" y="15924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239950" y="15209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239950" y="14484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" name="Shape 55"/>
            <p:cNvSpPr/>
            <p:nvPr/>
          </p:nvSpPr>
          <p:spPr>
            <a:xfrm>
              <a:off x="239950" y="13769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56"/>
            <p:cNvSpPr/>
            <p:nvPr/>
          </p:nvSpPr>
          <p:spPr>
            <a:xfrm>
              <a:off x="239950" y="13044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57"/>
            <p:cNvSpPr/>
            <p:nvPr/>
          </p:nvSpPr>
          <p:spPr>
            <a:xfrm>
              <a:off x="239950" y="12329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58"/>
            <p:cNvSpPr/>
            <p:nvPr/>
          </p:nvSpPr>
          <p:spPr>
            <a:xfrm>
              <a:off x="239950" y="11605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59"/>
            <p:cNvSpPr/>
            <p:nvPr/>
          </p:nvSpPr>
          <p:spPr>
            <a:xfrm>
              <a:off x="239950" y="10889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>
              <a:off x="239950" y="10165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61"/>
            <p:cNvSpPr/>
            <p:nvPr/>
          </p:nvSpPr>
          <p:spPr>
            <a:xfrm>
              <a:off x="239950" y="9450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7210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7137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70645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69921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" name="Shape 66"/>
            <p:cNvSpPr/>
            <p:nvPr/>
          </p:nvSpPr>
          <p:spPr>
            <a:xfrm>
              <a:off x="69196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" name="Shape 67"/>
            <p:cNvSpPr/>
            <p:nvPr/>
          </p:nvSpPr>
          <p:spPr>
            <a:xfrm>
              <a:off x="68472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6774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>
              <a:off x="6702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66289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65565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64840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64116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63391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" name="Shape 75"/>
            <p:cNvSpPr/>
            <p:nvPr/>
          </p:nvSpPr>
          <p:spPr>
            <a:xfrm>
              <a:off x="62667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6193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6120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>
              <a:off x="60484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79"/>
            <p:cNvSpPr/>
            <p:nvPr/>
          </p:nvSpPr>
          <p:spPr>
            <a:xfrm>
              <a:off x="59760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" name="Shape 80"/>
            <p:cNvSpPr/>
            <p:nvPr/>
          </p:nvSpPr>
          <p:spPr>
            <a:xfrm>
              <a:off x="59036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" name="Shape 81"/>
            <p:cNvSpPr/>
            <p:nvPr/>
          </p:nvSpPr>
          <p:spPr>
            <a:xfrm>
              <a:off x="58302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" name="Shape 82"/>
            <p:cNvSpPr/>
            <p:nvPr/>
          </p:nvSpPr>
          <p:spPr>
            <a:xfrm>
              <a:off x="5757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" name="Shape 83"/>
            <p:cNvSpPr/>
            <p:nvPr/>
          </p:nvSpPr>
          <p:spPr>
            <a:xfrm>
              <a:off x="5685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" name="Shape 84"/>
            <p:cNvSpPr/>
            <p:nvPr/>
          </p:nvSpPr>
          <p:spPr>
            <a:xfrm>
              <a:off x="56129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" name="Shape 85"/>
            <p:cNvSpPr/>
            <p:nvPr/>
          </p:nvSpPr>
          <p:spPr>
            <a:xfrm>
              <a:off x="55404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" name="Shape 86"/>
            <p:cNvSpPr/>
            <p:nvPr/>
          </p:nvSpPr>
          <p:spPr>
            <a:xfrm>
              <a:off x="54680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53946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53222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52497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51773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5104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5032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" name="Shape 93"/>
            <p:cNvSpPr/>
            <p:nvPr/>
          </p:nvSpPr>
          <p:spPr>
            <a:xfrm>
              <a:off x="49590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" name="Shape 94"/>
            <p:cNvSpPr/>
            <p:nvPr/>
          </p:nvSpPr>
          <p:spPr>
            <a:xfrm>
              <a:off x="48866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48141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47417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46692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8" name="Shape 98"/>
            <p:cNvSpPr/>
            <p:nvPr/>
          </p:nvSpPr>
          <p:spPr>
            <a:xfrm>
              <a:off x="45968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" name="Shape 99"/>
            <p:cNvSpPr/>
            <p:nvPr/>
          </p:nvSpPr>
          <p:spPr>
            <a:xfrm>
              <a:off x="45234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" name="Shape 100"/>
            <p:cNvSpPr/>
            <p:nvPr/>
          </p:nvSpPr>
          <p:spPr>
            <a:xfrm>
              <a:off x="44510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" name="Shape 101"/>
            <p:cNvSpPr/>
            <p:nvPr/>
          </p:nvSpPr>
          <p:spPr>
            <a:xfrm>
              <a:off x="43785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" name="Shape 102"/>
            <p:cNvSpPr/>
            <p:nvPr/>
          </p:nvSpPr>
          <p:spPr>
            <a:xfrm>
              <a:off x="43061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" name="Shape 103"/>
            <p:cNvSpPr/>
            <p:nvPr/>
          </p:nvSpPr>
          <p:spPr>
            <a:xfrm>
              <a:off x="42336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" name="Shape 104"/>
            <p:cNvSpPr/>
            <p:nvPr/>
          </p:nvSpPr>
          <p:spPr>
            <a:xfrm>
              <a:off x="41603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" name="Shape 105"/>
            <p:cNvSpPr/>
            <p:nvPr/>
          </p:nvSpPr>
          <p:spPr>
            <a:xfrm>
              <a:off x="4087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" name="Shape 106"/>
            <p:cNvSpPr/>
            <p:nvPr/>
          </p:nvSpPr>
          <p:spPr>
            <a:xfrm>
              <a:off x="4015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" name="Shape 107"/>
            <p:cNvSpPr/>
            <p:nvPr/>
          </p:nvSpPr>
          <p:spPr>
            <a:xfrm>
              <a:off x="39429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8" name="Shape 108"/>
            <p:cNvSpPr/>
            <p:nvPr/>
          </p:nvSpPr>
          <p:spPr>
            <a:xfrm>
              <a:off x="38705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9" name="Shape 109"/>
            <p:cNvSpPr/>
            <p:nvPr/>
          </p:nvSpPr>
          <p:spPr>
            <a:xfrm>
              <a:off x="37980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0" name="Shape 110"/>
            <p:cNvSpPr/>
            <p:nvPr/>
          </p:nvSpPr>
          <p:spPr>
            <a:xfrm>
              <a:off x="37247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1" name="Shape 111"/>
            <p:cNvSpPr/>
            <p:nvPr/>
          </p:nvSpPr>
          <p:spPr>
            <a:xfrm>
              <a:off x="36522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2" name="Shape 112"/>
            <p:cNvSpPr/>
            <p:nvPr/>
          </p:nvSpPr>
          <p:spPr>
            <a:xfrm>
              <a:off x="35798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3" name="Shape 113"/>
            <p:cNvSpPr/>
            <p:nvPr/>
          </p:nvSpPr>
          <p:spPr>
            <a:xfrm>
              <a:off x="3507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3434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33624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32891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32166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31442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9" name="Shape 119"/>
            <p:cNvSpPr/>
            <p:nvPr/>
          </p:nvSpPr>
          <p:spPr>
            <a:xfrm>
              <a:off x="3071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" name="Shape 120"/>
            <p:cNvSpPr/>
            <p:nvPr/>
          </p:nvSpPr>
          <p:spPr>
            <a:xfrm>
              <a:off x="2999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29259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" name="Shape 122"/>
            <p:cNvSpPr/>
            <p:nvPr/>
          </p:nvSpPr>
          <p:spPr>
            <a:xfrm>
              <a:off x="28535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" name="Shape 123"/>
            <p:cNvSpPr/>
            <p:nvPr/>
          </p:nvSpPr>
          <p:spPr>
            <a:xfrm>
              <a:off x="27810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" name="Shape 124"/>
            <p:cNvSpPr/>
            <p:nvPr/>
          </p:nvSpPr>
          <p:spPr>
            <a:xfrm>
              <a:off x="27086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" name="Shape 125"/>
            <p:cNvSpPr/>
            <p:nvPr/>
          </p:nvSpPr>
          <p:spPr>
            <a:xfrm>
              <a:off x="26361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" name="Shape 126"/>
            <p:cNvSpPr/>
            <p:nvPr/>
          </p:nvSpPr>
          <p:spPr>
            <a:xfrm>
              <a:off x="25637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" name="Shape 127"/>
            <p:cNvSpPr/>
            <p:nvPr/>
          </p:nvSpPr>
          <p:spPr>
            <a:xfrm>
              <a:off x="2490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" name="Shape 128"/>
            <p:cNvSpPr/>
            <p:nvPr/>
          </p:nvSpPr>
          <p:spPr>
            <a:xfrm>
              <a:off x="2417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" name="Shape 129"/>
            <p:cNvSpPr/>
            <p:nvPr/>
          </p:nvSpPr>
          <p:spPr>
            <a:xfrm>
              <a:off x="23454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" name="Shape 130"/>
            <p:cNvSpPr/>
            <p:nvPr/>
          </p:nvSpPr>
          <p:spPr>
            <a:xfrm>
              <a:off x="22730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" name="Shape 131"/>
            <p:cNvSpPr/>
            <p:nvPr/>
          </p:nvSpPr>
          <p:spPr>
            <a:xfrm>
              <a:off x="22005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" name="Shape 132"/>
            <p:cNvSpPr/>
            <p:nvPr/>
          </p:nvSpPr>
          <p:spPr>
            <a:xfrm>
              <a:off x="21281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" name="Shape 133"/>
            <p:cNvSpPr/>
            <p:nvPr/>
          </p:nvSpPr>
          <p:spPr>
            <a:xfrm>
              <a:off x="2054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" name="Shape 134"/>
            <p:cNvSpPr/>
            <p:nvPr/>
          </p:nvSpPr>
          <p:spPr>
            <a:xfrm>
              <a:off x="1982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" name="Shape 135"/>
            <p:cNvSpPr/>
            <p:nvPr/>
          </p:nvSpPr>
          <p:spPr>
            <a:xfrm>
              <a:off x="19098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" name="Shape 136"/>
            <p:cNvSpPr/>
            <p:nvPr/>
          </p:nvSpPr>
          <p:spPr>
            <a:xfrm>
              <a:off x="18374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" name="Shape 137"/>
            <p:cNvSpPr/>
            <p:nvPr/>
          </p:nvSpPr>
          <p:spPr>
            <a:xfrm>
              <a:off x="17649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" name="Shape 138"/>
            <p:cNvSpPr/>
            <p:nvPr/>
          </p:nvSpPr>
          <p:spPr>
            <a:xfrm>
              <a:off x="16925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" name="Shape 139"/>
            <p:cNvSpPr/>
            <p:nvPr/>
          </p:nvSpPr>
          <p:spPr>
            <a:xfrm>
              <a:off x="16191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0" name="Shape 140"/>
            <p:cNvSpPr/>
            <p:nvPr/>
          </p:nvSpPr>
          <p:spPr>
            <a:xfrm>
              <a:off x="15467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1" name="Shape 141"/>
            <p:cNvSpPr/>
            <p:nvPr/>
          </p:nvSpPr>
          <p:spPr>
            <a:xfrm>
              <a:off x="14742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2" name="Shape 142"/>
            <p:cNvSpPr/>
            <p:nvPr/>
          </p:nvSpPr>
          <p:spPr>
            <a:xfrm>
              <a:off x="1401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3" name="Shape 143"/>
            <p:cNvSpPr/>
            <p:nvPr/>
          </p:nvSpPr>
          <p:spPr>
            <a:xfrm>
              <a:off x="1329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4" name="Shape 144"/>
            <p:cNvSpPr/>
            <p:nvPr/>
          </p:nvSpPr>
          <p:spPr>
            <a:xfrm>
              <a:off x="12560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" name="Shape 145"/>
            <p:cNvSpPr/>
            <p:nvPr/>
          </p:nvSpPr>
          <p:spPr>
            <a:xfrm>
              <a:off x="11835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" name="Shape 146"/>
            <p:cNvSpPr/>
            <p:nvPr/>
          </p:nvSpPr>
          <p:spPr>
            <a:xfrm>
              <a:off x="11111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" name="Shape 147"/>
            <p:cNvSpPr/>
            <p:nvPr/>
          </p:nvSpPr>
          <p:spPr>
            <a:xfrm>
              <a:off x="10387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" name="Shape 148"/>
            <p:cNvSpPr/>
            <p:nvPr/>
          </p:nvSpPr>
          <p:spPr>
            <a:xfrm>
              <a:off x="9662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8938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" name="Shape 150"/>
            <p:cNvSpPr/>
            <p:nvPr/>
          </p:nvSpPr>
          <p:spPr>
            <a:xfrm>
              <a:off x="8204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>
              <a:off x="7479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6755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6031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" name="Shape 154"/>
            <p:cNvSpPr/>
            <p:nvPr/>
          </p:nvSpPr>
          <p:spPr>
            <a:xfrm>
              <a:off x="5306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" name="Shape 155"/>
            <p:cNvSpPr/>
            <p:nvPr/>
          </p:nvSpPr>
          <p:spPr>
            <a:xfrm>
              <a:off x="4582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" name="Shape 156"/>
            <p:cNvSpPr/>
            <p:nvPr/>
          </p:nvSpPr>
          <p:spPr>
            <a:xfrm>
              <a:off x="384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" name="Shape 157"/>
            <p:cNvSpPr/>
            <p:nvPr/>
          </p:nvSpPr>
          <p:spPr>
            <a:xfrm>
              <a:off x="312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7917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 rtl="0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 rtl="0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 rtl="0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 rtl="0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 rtl="0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 rtl="0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 rtl="0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 rtl="0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747925" y="1314900"/>
            <a:ext cx="6791700" cy="361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600"/>
              </a:spcBef>
              <a:buClr>
                <a:srgbClr val="3D4965"/>
              </a:buClr>
              <a:buSzPct val="100000"/>
              <a:buFont typeface="Dosis"/>
              <a:buChar char="✘"/>
              <a:defRPr sz="26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>
              <a:spcBef>
                <a:spcPts val="480"/>
              </a:spcBef>
              <a:buClr>
                <a:srgbClr val="3D4965"/>
              </a:buClr>
              <a:buSzPct val="100000"/>
              <a:buFont typeface="Dosis"/>
              <a:buChar char="✗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rtl="0">
              <a:spcBef>
                <a:spcPts val="480"/>
              </a:spcBef>
              <a:buClr>
                <a:srgbClr val="3D4965"/>
              </a:buClr>
              <a:buSzPct val="100000"/>
              <a:buFont typeface="Dosis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rtl="0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rtl="0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rtl="0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rtl="0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rtl="0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rtl="0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 txBox="1">
            <a:spLocks noGrp="1"/>
          </p:cNvSpPr>
          <p:nvPr>
            <p:ph type="ctrTitle"/>
          </p:nvPr>
        </p:nvSpPr>
        <p:spPr>
          <a:xfrm>
            <a:off x="183300" y="1272200"/>
            <a:ext cx="6153000" cy="1159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en" b="1" dirty="0">
                <a:solidFill>
                  <a:srgbClr val="FF0000"/>
                </a:solidFill>
              </a:rPr>
              <a:t>Foi et Joie </a:t>
            </a:r>
            <a:r>
              <a:rPr lang="en" b="1" dirty="0" smtClean="0">
                <a:solidFill>
                  <a:srgbClr val="FF0000"/>
                </a:solidFill>
              </a:rPr>
              <a:t>Haiti</a:t>
            </a:r>
            <a:br>
              <a:rPr lang="en" b="1" dirty="0" smtClean="0">
                <a:solidFill>
                  <a:srgbClr val="FF0000"/>
                </a:solidFill>
              </a:rPr>
            </a:br>
            <a:r>
              <a:rPr lang="en" b="1" dirty="0" smtClean="0">
                <a:solidFill>
                  <a:srgbClr val="00B0F0"/>
                </a:solidFill>
              </a:rPr>
              <a:t>y la colaboración de </a:t>
            </a:r>
            <a:r>
              <a:rPr lang="en" b="1" dirty="0" smtClean="0">
                <a:solidFill>
                  <a:srgbClr val="FF0000"/>
                </a:solidFill>
              </a:rPr>
              <a:t>Ignacia</a:t>
            </a:r>
            <a:r>
              <a:rPr lang="fr-FR" b="1" dirty="0" smtClean="0">
                <a:solidFill>
                  <a:srgbClr val="FF0000"/>
                </a:solidFill>
              </a:rPr>
              <a:t>n</a:t>
            </a:r>
            <a:r>
              <a:rPr lang="en" b="1" dirty="0" smtClean="0">
                <a:solidFill>
                  <a:srgbClr val="FF0000"/>
                </a:solidFill>
              </a:rPr>
              <a:t>os por Haiti</a:t>
            </a:r>
            <a:r>
              <a:rPr lang="en" dirty="0" smtClean="0"/>
              <a:t> </a:t>
            </a:r>
            <a:endParaRPr lang="en" dirty="0"/>
          </a:p>
        </p:txBody>
      </p:sp>
      <p:sp>
        <p:nvSpPr>
          <p:cNvPr id="517" name="Shape 517"/>
          <p:cNvSpPr/>
          <p:nvPr/>
        </p:nvSpPr>
        <p:spPr>
          <a:xfrm>
            <a:off x="6660232" y="411510"/>
            <a:ext cx="2202642" cy="1606548"/>
          </a:xfrm>
          <a:custGeom>
            <a:avLst/>
            <a:gdLst/>
            <a:ahLst/>
            <a:cxnLst/>
            <a:rect l="0" t="0" r="0" b="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FF0000"/>
              </a:solidFill>
            </a:endParaRPr>
          </a:p>
        </p:txBody>
      </p:sp>
      <p:pic>
        <p:nvPicPr>
          <p:cNvPr id="518" name="Shape 5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800" y="70625"/>
            <a:ext cx="694700" cy="666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305100" y="285734"/>
            <a:ext cx="6153000" cy="928694"/>
          </a:xfrm>
        </p:spPr>
        <p:txBody>
          <a:bodyPr/>
          <a:lstStyle/>
          <a:p>
            <a:r>
              <a:rPr lang="es-ES" sz="3600" dirty="0" smtClean="0"/>
              <a:t>Etapa actual 2015-16</a:t>
            </a:r>
            <a:endParaRPr lang="es-ES" sz="3600" dirty="0"/>
          </a:p>
        </p:txBody>
      </p:sp>
      <p:sp>
        <p:nvSpPr>
          <p:cNvPr id="3" name="2 CuadroTexto"/>
          <p:cNvSpPr txBox="1"/>
          <p:nvPr/>
        </p:nvSpPr>
        <p:spPr>
          <a:xfrm>
            <a:off x="214282" y="1142990"/>
            <a:ext cx="87154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i="1" u="sng" dirty="0" smtClean="0"/>
              <a:t>Gestión:</a:t>
            </a:r>
            <a:r>
              <a:rPr lang="es-ES" sz="1800" dirty="0" smtClean="0"/>
              <a:t>  Consejo de Administración. Presupuestos generales y particulares. Regional del  Nord-</a:t>
            </a:r>
            <a:r>
              <a:rPr lang="es-ES" sz="1800" dirty="0" err="1" smtClean="0"/>
              <a:t>Est.</a:t>
            </a:r>
            <a:r>
              <a:rPr lang="es-ES" sz="1800" dirty="0" smtClean="0"/>
              <a:t> Renegociación deuda. Informes. Relación con Ministerio. </a:t>
            </a:r>
          </a:p>
          <a:p>
            <a:r>
              <a:rPr lang="es-ES" sz="1800" b="1" i="1" u="sng" dirty="0" smtClean="0"/>
              <a:t>Planificación:</a:t>
            </a:r>
            <a:r>
              <a:rPr lang="es-ES" sz="1800" dirty="0" smtClean="0"/>
              <a:t> Hoja de ruta (2013)</a:t>
            </a:r>
          </a:p>
          <a:p>
            <a:r>
              <a:rPr lang="es-ES" sz="1800" b="1" i="1" u="sng" dirty="0" smtClean="0"/>
              <a:t>Administración:</a:t>
            </a:r>
            <a:r>
              <a:rPr lang="es-ES" sz="1800" i="1" dirty="0" smtClean="0"/>
              <a:t> </a:t>
            </a:r>
            <a:r>
              <a:rPr lang="es-ES" sz="1800" dirty="0" smtClean="0"/>
              <a:t>Creación departamento</a:t>
            </a:r>
          </a:p>
          <a:p>
            <a:r>
              <a:rPr lang="es-ES" sz="1800" b="1" i="1" u="sng" dirty="0" smtClean="0"/>
              <a:t>Construcciones y equipamientos</a:t>
            </a:r>
            <a:r>
              <a:rPr lang="es-ES" sz="1800" dirty="0" smtClean="0"/>
              <a:t>: 29 aulas, 5 baterías de servicios higiénicos, 6 instalaciones de agua corriente, 5 sistemas eléctricos (paneles solares y generador e inversor), 4 aulas de informática.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305100" y="285734"/>
            <a:ext cx="6153000" cy="928694"/>
          </a:xfrm>
        </p:spPr>
        <p:txBody>
          <a:bodyPr/>
          <a:lstStyle/>
          <a:p>
            <a:r>
              <a:rPr lang="es-ES" sz="3600" dirty="0" smtClean="0"/>
              <a:t>Etapa actual 2015-16 (2)</a:t>
            </a:r>
            <a:endParaRPr lang="es-ES" sz="3600" dirty="0"/>
          </a:p>
        </p:txBody>
      </p:sp>
      <p:sp>
        <p:nvSpPr>
          <p:cNvPr id="3" name="2 CuadroTexto"/>
          <p:cNvSpPr txBox="1"/>
          <p:nvPr/>
        </p:nvSpPr>
        <p:spPr>
          <a:xfrm>
            <a:off x="214282" y="1142990"/>
            <a:ext cx="87154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u="sng" dirty="0" smtClean="0"/>
              <a:t>Pedagogía:</a:t>
            </a:r>
            <a:r>
              <a:rPr lang="es-ES" sz="2000" dirty="0" smtClean="0"/>
              <a:t> Creación departamento. 6 pedagogos. ESPESIL. Formación técnica en el currículum, Bilingüismo.</a:t>
            </a:r>
          </a:p>
          <a:p>
            <a:r>
              <a:rPr lang="es-ES" sz="2000" b="1" i="1" u="sng" dirty="0" smtClean="0"/>
              <a:t>Comunicación: </a:t>
            </a:r>
            <a:r>
              <a:rPr lang="es-ES" sz="2000" dirty="0" smtClean="0"/>
              <a:t>Reapertura departamento</a:t>
            </a:r>
          </a:p>
          <a:p>
            <a:r>
              <a:rPr lang="es-ES" sz="2000" b="1" i="1" u="sng" dirty="0" smtClean="0"/>
              <a:t>Pastoral</a:t>
            </a:r>
            <a:r>
              <a:rPr lang="es-ES" sz="2000" b="1" i="1" dirty="0" smtClean="0"/>
              <a:t>:  </a:t>
            </a:r>
            <a:r>
              <a:rPr lang="es-ES" sz="2000" dirty="0" smtClean="0"/>
              <a:t>Materiales en </a:t>
            </a:r>
            <a:r>
              <a:rPr lang="es-ES" sz="2000" dirty="0" err="1" smtClean="0"/>
              <a:t>créole</a:t>
            </a:r>
            <a:r>
              <a:rPr lang="es-ES" sz="2000" dirty="0" smtClean="0"/>
              <a:t>. Programa. Cultura de paz.</a:t>
            </a:r>
          </a:p>
          <a:p>
            <a:r>
              <a:rPr lang="es-ES" sz="2000" b="1" i="1" u="sng" dirty="0" smtClean="0"/>
              <a:t>Proyectos: </a:t>
            </a:r>
            <a:r>
              <a:rPr lang="es-ES" sz="2000" dirty="0" smtClean="0"/>
              <a:t>21 proyectos </a:t>
            </a:r>
          </a:p>
          <a:p>
            <a:r>
              <a:rPr lang="es-ES" sz="2000" b="1" i="1" u="sng" dirty="0" smtClean="0"/>
              <a:t>Religiosas</a:t>
            </a:r>
            <a:r>
              <a:rPr lang="es-ES" sz="2000" dirty="0" smtClean="0"/>
              <a:t>: Dos nuevas congregaciones. </a:t>
            </a:r>
          </a:p>
          <a:p>
            <a:r>
              <a:rPr lang="es-ES" sz="2000" dirty="0" smtClean="0"/>
              <a:t>r</a:t>
            </a:r>
            <a:endParaRPr lang="es-E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Shape 583"/>
          <p:cNvSpPr txBox="1">
            <a:spLocks noGrp="1"/>
          </p:cNvSpPr>
          <p:nvPr>
            <p:ph type="title"/>
          </p:nvPr>
        </p:nvSpPr>
        <p:spPr>
          <a:xfrm>
            <a:off x="179512" y="123478"/>
            <a:ext cx="8496944" cy="638758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/>
            <a:r>
              <a:rPr lang="es-CL" sz="2400" dirty="0" smtClean="0">
                <a:solidFill>
                  <a:srgbClr val="FF0000"/>
                </a:solidFill>
              </a:rPr>
              <a:t>Ahora, trabajamos geográficamente en 5 departamentos </a:t>
            </a:r>
            <a:endParaRPr lang="en" sz="2400" dirty="0">
              <a:solidFill>
                <a:srgbClr val="FF0000"/>
              </a:solidFill>
            </a:endParaRPr>
          </a:p>
        </p:txBody>
      </p:sp>
      <p:pic>
        <p:nvPicPr>
          <p:cNvPr id="584" name="Shape 584"/>
          <p:cNvPicPr preferRelativeResize="0"/>
          <p:nvPr/>
        </p:nvPicPr>
        <p:blipFill rotWithShape="1">
          <a:blip r:embed="rId3">
            <a:alphaModFix/>
          </a:blip>
          <a:srcRect l="-2504" t="-3594" r="-2284" b="-2449"/>
          <a:stretch/>
        </p:blipFill>
        <p:spPr>
          <a:xfrm>
            <a:off x="991050" y="1062200"/>
            <a:ext cx="5897273" cy="399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 txBox="1">
            <a:spLocks noGrp="1"/>
          </p:cNvSpPr>
          <p:nvPr>
            <p:ph type="ctrTitle" idx="4294967295"/>
          </p:nvPr>
        </p:nvSpPr>
        <p:spPr>
          <a:xfrm>
            <a:off x="1605149" y="699542"/>
            <a:ext cx="5933700" cy="8948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4800" dirty="0"/>
              <a:t>M</a:t>
            </a:r>
            <a:r>
              <a:rPr lang="en" sz="4800" dirty="0" smtClean="0"/>
              <a:t>ás de 3 500</a:t>
            </a:r>
            <a:endParaRPr lang="en" sz="4800" dirty="0"/>
          </a:p>
        </p:txBody>
      </p:sp>
      <p:sp>
        <p:nvSpPr>
          <p:cNvPr id="590" name="Shape 590"/>
          <p:cNvSpPr txBox="1">
            <a:spLocks noGrp="1"/>
          </p:cNvSpPr>
          <p:nvPr>
            <p:ph type="subTitle" idx="4294967295"/>
          </p:nvPr>
        </p:nvSpPr>
        <p:spPr>
          <a:xfrm>
            <a:off x="1605149" y="1347614"/>
            <a:ext cx="5933700" cy="463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-ES" sz="1800" dirty="0" smtClean="0"/>
              <a:t>Niños y niñas han terminado el </a:t>
            </a:r>
            <a:r>
              <a:rPr lang="es-ES" sz="1800" dirty="0" smtClean="0"/>
              <a:t>2º ciclo </a:t>
            </a:r>
            <a:r>
              <a:rPr lang="es-ES" sz="1800" dirty="0" smtClean="0"/>
              <a:t>fundamental</a:t>
            </a:r>
            <a:endParaRPr lang="en" sz="1800" dirty="0"/>
          </a:p>
        </p:txBody>
      </p:sp>
      <p:sp>
        <p:nvSpPr>
          <p:cNvPr id="593" name="Shape 593"/>
          <p:cNvSpPr txBox="1">
            <a:spLocks noGrp="1"/>
          </p:cNvSpPr>
          <p:nvPr>
            <p:ph type="ctrTitle" idx="4294967295"/>
          </p:nvPr>
        </p:nvSpPr>
        <p:spPr>
          <a:xfrm>
            <a:off x="1605225" y="1991375"/>
            <a:ext cx="5933700" cy="8948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4800" dirty="0" smtClean="0"/>
              <a:t>Cerca de 4 000</a:t>
            </a:r>
            <a:endParaRPr lang="en" sz="4800" dirty="0"/>
          </a:p>
        </p:txBody>
      </p:sp>
      <p:sp>
        <p:nvSpPr>
          <p:cNvPr id="594" name="Shape 594"/>
          <p:cNvSpPr txBox="1">
            <a:spLocks noGrp="1"/>
          </p:cNvSpPr>
          <p:nvPr>
            <p:ph type="subTitle" idx="4294967295"/>
          </p:nvPr>
        </p:nvSpPr>
        <p:spPr>
          <a:xfrm>
            <a:off x="1605225" y="2602283"/>
            <a:ext cx="5933700" cy="463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dirty="0" smtClean="0"/>
              <a:t>Jóvenes se han formado en una disciplina técnica</a:t>
            </a:r>
            <a:endParaRPr lang="en" sz="1800" dirty="0"/>
          </a:p>
        </p:txBody>
      </p:sp>
      <p:grpSp>
        <p:nvGrpSpPr>
          <p:cNvPr id="595" name="Shape 595"/>
          <p:cNvGrpSpPr/>
          <p:nvPr/>
        </p:nvGrpSpPr>
        <p:grpSpPr>
          <a:xfrm>
            <a:off x="1553100" y="1868592"/>
            <a:ext cx="6037799" cy="1406314"/>
            <a:chOff x="1553100" y="2807121"/>
            <a:chExt cx="6037799" cy="1406314"/>
          </a:xfrm>
        </p:grpSpPr>
        <p:cxnSp>
          <p:nvCxnSpPr>
            <p:cNvPr id="596" name="Shape 596"/>
            <p:cNvCxnSpPr/>
            <p:nvPr/>
          </p:nvCxnSpPr>
          <p:spPr>
            <a:xfrm>
              <a:off x="1553100" y="2807121"/>
              <a:ext cx="6037799" cy="0"/>
            </a:xfrm>
            <a:prstGeom prst="straightConnector1">
              <a:avLst/>
            </a:prstGeom>
            <a:noFill/>
            <a:ln w="19050" cap="rnd" cmpd="sng">
              <a:solidFill>
                <a:srgbClr val="A4C2F4"/>
              </a:solidFill>
              <a:prstDash val="dash"/>
              <a:round/>
              <a:headEnd type="none" w="lg" len="lg"/>
              <a:tailEnd type="none" w="lg" len="lg"/>
            </a:ln>
          </p:spPr>
        </p:cxnSp>
        <p:cxnSp>
          <p:nvCxnSpPr>
            <p:cNvPr id="597" name="Shape 597"/>
            <p:cNvCxnSpPr/>
            <p:nvPr/>
          </p:nvCxnSpPr>
          <p:spPr>
            <a:xfrm>
              <a:off x="1553100" y="4213435"/>
              <a:ext cx="6037799" cy="0"/>
            </a:xfrm>
            <a:prstGeom prst="straightConnector1">
              <a:avLst/>
            </a:prstGeom>
            <a:noFill/>
            <a:ln w="19050" cap="rnd" cmpd="sng">
              <a:solidFill>
                <a:srgbClr val="A4C2F4"/>
              </a:solidFill>
              <a:prstDash val="dash"/>
              <a:round/>
              <a:headEnd type="none" w="lg" len="lg"/>
              <a:tailEnd type="none" w="lg" len="lg"/>
            </a:ln>
          </p:spPr>
        </p:cxnSp>
      </p:grpSp>
      <p:sp>
        <p:nvSpPr>
          <p:cNvPr id="598" name="Shape 598"/>
          <p:cNvSpPr/>
          <p:nvPr/>
        </p:nvSpPr>
        <p:spPr>
          <a:xfrm>
            <a:off x="6444208" y="867966"/>
            <a:ext cx="147324" cy="348871"/>
          </a:xfrm>
          <a:custGeom>
            <a:avLst/>
            <a:gdLst/>
            <a:ahLst/>
            <a:cxnLst/>
            <a:rect l="0" t="0" r="0" b="0"/>
            <a:pathLst>
              <a:path w="6741" h="15963" extrusionOk="0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6D9EEB"/>
              </a:solidFill>
            </a:endParaRPr>
          </a:p>
        </p:txBody>
      </p:sp>
      <p:sp>
        <p:nvSpPr>
          <p:cNvPr id="599" name="Shape 599"/>
          <p:cNvSpPr/>
          <p:nvPr/>
        </p:nvSpPr>
        <p:spPr>
          <a:xfrm>
            <a:off x="6896605" y="2217499"/>
            <a:ext cx="161683" cy="455217"/>
          </a:xfrm>
          <a:custGeom>
            <a:avLst/>
            <a:gdLst/>
            <a:ahLst/>
            <a:cxnLst/>
            <a:rect l="0" t="0" r="0" b="0"/>
            <a:pathLst>
              <a:path w="7398" h="20829" extrusionOk="0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6D9EEB"/>
              </a:solidFill>
            </a:endParaRPr>
          </a:p>
        </p:txBody>
      </p:sp>
      <p:sp>
        <p:nvSpPr>
          <p:cNvPr id="600" name="Shape 600"/>
          <p:cNvSpPr/>
          <p:nvPr/>
        </p:nvSpPr>
        <p:spPr>
          <a:xfrm>
            <a:off x="7127717" y="2214846"/>
            <a:ext cx="186685" cy="460550"/>
          </a:xfrm>
          <a:custGeom>
            <a:avLst/>
            <a:gdLst/>
            <a:ahLst/>
            <a:cxnLst/>
            <a:rect l="0" t="0" r="0" b="0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6D9EEB"/>
              </a:solidFill>
            </a:endParaRPr>
          </a:p>
        </p:txBody>
      </p:sp>
      <p:sp>
        <p:nvSpPr>
          <p:cNvPr id="15" name="Shape 583"/>
          <p:cNvSpPr txBox="1">
            <a:spLocks/>
          </p:cNvSpPr>
          <p:nvPr/>
        </p:nvSpPr>
        <p:spPr>
          <a:xfrm>
            <a:off x="179512" y="123478"/>
            <a:ext cx="8496944" cy="638758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s-CL" sz="2400" dirty="0">
                <a:solidFill>
                  <a:srgbClr val="FF0000"/>
                </a:solidFill>
              </a:rPr>
              <a:t> </a:t>
            </a:r>
            <a:r>
              <a:rPr lang="es-CL" sz="2400" dirty="0" smtClean="0">
                <a:solidFill>
                  <a:srgbClr val="FF0000"/>
                </a:solidFill>
              </a:rPr>
              <a:t>                   Desde nuestros primeros pasos hasta hoy</a:t>
            </a:r>
            <a:endParaRPr lang="en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7212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 txBox="1">
            <a:spLocks noGrp="1"/>
          </p:cNvSpPr>
          <p:nvPr>
            <p:ph type="ctrTitle" idx="4294967295"/>
          </p:nvPr>
        </p:nvSpPr>
        <p:spPr>
          <a:xfrm>
            <a:off x="1605225" y="594942"/>
            <a:ext cx="5933700" cy="8948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/>
            <a:r>
              <a:rPr lang="en" sz="4800" dirty="0"/>
              <a:t>4, </a:t>
            </a:r>
            <a:r>
              <a:rPr lang="en" sz="4800" dirty="0" smtClean="0"/>
              <a:t>400 </a:t>
            </a:r>
            <a:r>
              <a:rPr lang="es-ES" sz="2400" dirty="0" smtClean="0"/>
              <a:t>2.294 niñas y 2.106 niños</a:t>
            </a:r>
            <a:endParaRPr lang="en" sz="2400" dirty="0"/>
          </a:p>
        </p:txBody>
      </p:sp>
      <p:sp>
        <p:nvSpPr>
          <p:cNvPr id="590" name="Shape 590"/>
          <p:cNvSpPr txBox="1">
            <a:spLocks noGrp="1"/>
          </p:cNvSpPr>
          <p:nvPr>
            <p:ph type="subTitle" idx="4294967295"/>
          </p:nvPr>
        </p:nvSpPr>
        <p:spPr>
          <a:xfrm>
            <a:off x="1605225" y="1205850"/>
            <a:ext cx="5933700" cy="463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dirty="0" smtClean="0"/>
              <a:t>en </a:t>
            </a:r>
            <a:r>
              <a:rPr lang="en" sz="1800" dirty="0" smtClean="0"/>
              <a:t>pre-escolar y  fundamental</a:t>
            </a:r>
            <a:endParaRPr lang="en" sz="1800" dirty="0"/>
          </a:p>
        </p:txBody>
      </p:sp>
      <p:sp>
        <p:nvSpPr>
          <p:cNvPr id="591" name="Shape 591"/>
          <p:cNvSpPr txBox="1">
            <a:spLocks noGrp="1"/>
          </p:cNvSpPr>
          <p:nvPr>
            <p:ph type="ctrTitle" idx="4294967295"/>
          </p:nvPr>
        </p:nvSpPr>
        <p:spPr>
          <a:xfrm>
            <a:off x="1605225" y="3786196"/>
            <a:ext cx="5933700" cy="85725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4800" dirty="0"/>
              <a:t>17</a:t>
            </a:r>
          </a:p>
        </p:txBody>
      </p:sp>
      <p:sp>
        <p:nvSpPr>
          <p:cNvPr id="592" name="Shape 592"/>
          <p:cNvSpPr txBox="1">
            <a:spLocks noGrp="1"/>
          </p:cNvSpPr>
          <p:nvPr>
            <p:ph type="subTitle" idx="4294967295"/>
          </p:nvPr>
        </p:nvSpPr>
        <p:spPr>
          <a:xfrm>
            <a:off x="1553100" y="4041522"/>
            <a:ext cx="5933700" cy="463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dirty="0"/>
              <a:t>         </a:t>
            </a:r>
            <a:r>
              <a:rPr lang="en" sz="1800" dirty="0" smtClean="0"/>
              <a:t>centros educativos públicos</a:t>
            </a:r>
            <a:endParaRPr lang="en" sz="1800" dirty="0"/>
          </a:p>
        </p:txBody>
      </p:sp>
      <p:sp>
        <p:nvSpPr>
          <p:cNvPr id="593" name="Shape 593"/>
          <p:cNvSpPr txBox="1">
            <a:spLocks noGrp="1"/>
          </p:cNvSpPr>
          <p:nvPr>
            <p:ph type="ctrTitle" idx="4294967295"/>
          </p:nvPr>
        </p:nvSpPr>
        <p:spPr>
          <a:xfrm>
            <a:off x="1605225" y="1857370"/>
            <a:ext cx="5933700" cy="642942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4800" dirty="0" smtClean="0"/>
              <a:t>191</a:t>
            </a:r>
            <a:r>
              <a:rPr lang="en" sz="4800" dirty="0" smtClean="0"/>
              <a:t> docentes </a:t>
            </a:r>
            <a:r>
              <a:rPr lang="en" sz="2000" dirty="0" smtClean="0"/>
              <a:t>en las escuelas</a:t>
            </a:r>
            <a:endParaRPr lang="en" sz="2000" dirty="0"/>
          </a:p>
        </p:txBody>
      </p:sp>
      <p:sp>
        <p:nvSpPr>
          <p:cNvPr id="594" name="Shape 594"/>
          <p:cNvSpPr txBox="1">
            <a:spLocks noGrp="1"/>
          </p:cNvSpPr>
          <p:nvPr>
            <p:ph type="subTitle" idx="4294967295"/>
          </p:nvPr>
        </p:nvSpPr>
        <p:spPr>
          <a:xfrm>
            <a:off x="1605225" y="2357437"/>
            <a:ext cx="5933700" cy="50006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dirty="0" smtClean="0"/>
              <a:t>  </a:t>
            </a:r>
            <a:r>
              <a:rPr lang="en" sz="2400" dirty="0" smtClean="0">
                <a:latin typeface="Sniglet" charset="0"/>
              </a:rPr>
              <a:t>73</a:t>
            </a:r>
            <a:r>
              <a:rPr lang="en" sz="1800" dirty="0" smtClean="0">
                <a:latin typeface="Sniglet" charset="0"/>
              </a:rPr>
              <a:t> personal de apoyo</a:t>
            </a:r>
            <a:endParaRPr lang="en" sz="1800" dirty="0">
              <a:latin typeface="Sniglet" charset="0"/>
            </a:endParaRPr>
          </a:p>
        </p:txBody>
      </p:sp>
      <p:grpSp>
        <p:nvGrpSpPr>
          <p:cNvPr id="595" name="Shape 595"/>
          <p:cNvGrpSpPr/>
          <p:nvPr/>
        </p:nvGrpSpPr>
        <p:grpSpPr>
          <a:xfrm>
            <a:off x="1553100" y="1868592"/>
            <a:ext cx="6037799" cy="1406314"/>
            <a:chOff x="1553100" y="2807121"/>
            <a:chExt cx="6037799" cy="1406314"/>
          </a:xfrm>
        </p:grpSpPr>
        <p:cxnSp>
          <p:nvCxnSpPr>
            <p:cNvPr id="596" name="Shape 596"/>
            <p:cNvCxnSpPr/>
            <p:nvPr/>
          </p:nvCxnSpPr>
          <p:spPr>
            <a:xfrm>
              <a:off x="1553100" y="2807121"/>
              <a:ext cx="6037799" cy="0"/>
            </a:xfrm>
            <a:prstGeom prst="straightConnector1">
              <a:avLst/>
            </a:prstGeom>
            <a:noFill/>
            <a:ln w="19050" cap="rnd" cmpd="sng">
              <a:solidFill>
                <a:srgbClr val="A4C2F4"/>
              </a:solidFill>
              <a:prstDash val="dash"/>
              <a:round/>
              <a:headEnd type="none" w="lg" len="lg"/>
              <a:tailEnd type="none" w="lg" len="lg"/>
            </a:ln>
          </p:spPr>
        </p:cxnSp>
        <p:cxnSp>
          <p:nvCxnSpPr>
            <p:cNvPr id="597" name="Shape 597"/>
            <p:cNvCxnSpPr/>
            <p:nvPr/>
          </p:nvCxnSpPr>
          <p:spPr>
            <a:xfrm>
              <a:off x="1553100" y="4213435"/>
              <a:ext cx="6037799" cy="0"/>
            </a:xfrm>
            <a:prstGeom prst="straightConnector1">
              <a:avLst/>
            </a:prstGeom>
            <a:noFill/>
            <a:ln w="19050" cap="rnd" cmpd="sng">
              <a:solidFill>
                <a:srgbClr val="A4C2F4"/>
              </a:solidFill>
              <a:prstDash val="dash"/>
              <a:round/>
              <a:headEnd type="none" w="lg" len="lg"/>
              <a:tailEnd type="none" w="lg" len="lg"/>
            </a:ln>
          </p:spPr>
        </p:cxnSp>
      </p:grpSp>
      <p:sp>
        <p:nvSpPr>
          <p:cNvPr id="599" name="Shape 599"/>
          <p:cNvSpPr/>
          <p:nvPr/>
        </p:nvSpPr>
        <p:spPr>
          <a:xfrm>
            <a:off x="6896605" y="2217499"/>
            <a:ext cx="161683" cy="455217"/>
          </a:xfrm>
          <a:custGeom>
            <a:avLst/>
            <a:gdLst/>
            <a:ahLst/>
            <a:cxnLst/>
            <a:rect l="0" t="0" r="0" b="0"/>
            <a:pathLst>
              <a:path w="7398" h="20829" extrusionOk="0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6D9EEB"/>
              </a:solidFill>
            </a:endParaRPr>
          </a:p>
        </p:txBody>
      </p:sp>
      <p:sp>
        <p:nvSpPr>
          <p:cNvPr id="600" name="Shape 600"/>
          <p:cNvSpPr/>
          <p:nvPr/>
        </p:nvSpPr>
        <p:spPr>
          <a:xfrm>
            <a:off x="7127717" y="2214846"/>
            <a:ext cx="186685" cy="460550"/>
          </a:xfrm>
          <a:custGeom>
            <a:avLst/>
            <a:gdLst/>
            <a:ahLst/>
            <a:cxnLst/>
            <a:rect l="0" t="0" r="0" b="0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6D9EEB"/>
              </a:solidFill>
            </a:endParaRPr>
          </a:p>
        </p:txBody>
      </p:sp>
      <p:sp>
        <p:nvSpPr>
          <p:cNvPr id="601" name="Shape 601"/>
          <p:cNvSpPr/>
          <p:nvPr/>
        </p:nvSpPr>
        <p:spPr>
          <a:xfrm>
            <a:off x="4882941" y="3474450"/>
            <a:ext cx="853873" cy="647511"/>
          </a:xfrm>
          <a:custGeom>
            <a:avLst/>
            <a:gdLst/>
            <a:ahLst/>
            <a:cxnLst/>
            <a:rect l="0" t="0" r="0" b="0"/>
            <a:pathLst>
              <a:path w="18956" h="16571" extrusionOk="0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6D9EEB"/>
              </a:solidFill>
            </a:endParaRPr>
          </a:p>
        </p:txBody>
      </p:sp>
      <p:sp>
        <p:nvSpPr>
          <p:cNvPr id="15" name="Shape 583"/>
          <p:cNvSpPr txBox="1">
            <a:spLocks/>
          </p:cNvSpPr>
          <p:nvPr/>
        </p:nvSpPr>
        <p:spPr>
          <a:xfrm>
            <a:off x="357158" y="214296"/>
            <a:ext cx="8496944" cy="638758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s-CL" sz="2400" dirty="0">
                <a:solidFill>
                  <a:srgbClr val="FF0000"/>
                </a:solidFill>
              </a:rPr>
              <a:t> </a:t>
            </a:r>
            <a:r>
              <a:rPr lang="es-CL" sz="2400" dirty="0" smtClean="0">
                <a:solidFill>
                  <a:srgbClr val="FF0000"/>
                </a:solidFill>
              </a:rPr>
              <a:t>                   Somos actualmente:</a:t>
            </a:r>
            <a:endParaRPr lang="en" sz="2400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00232" y="2928940"/>
            <a:ext cx="6000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accent5">
                    <a:lumMod val="75000"/>
                  </a:schemeClr>
                </a:solidFill>
                <a:latin typeface="Sniglet" charset="0"/>
              </a:rPr>
              <a:t>350 jóvenes en Formación Profesional</a:t>
            </a:r>
            <a:endParaRPr lang="es-ES" sz="2000" dirty="0">
              <a:solidFill>
                <a:schemeClr val="accent5">
                  <a:lumMod val="75000"/>
                </a:schemeClr>
              </a:solidFill>
              <a:latin typeface="Sniglet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323528" y="915566"/>
            <a:ext cx="8713800" cy="271024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lang="es-ES" dirty="0" smtClean="0"/>
              <a:t>En el departamento del Oeste tenemos tres escuelas situadas en:</a:t>
            </a:r>
          </a:p>
          <a:p>
            <a:pPr lvl="0" algn="l">
              <a:spcBef>
                <a:spcPts val="0"/>
              </a:spcBef>
              <a:buNone/>
            </a:pPr>
            <a:endParaRPr lang="es-ES" dirty="0" smtClean="0"/>
          </a:p>
          <a:p>
            <a:pPr lvl="0" algn="l">
              <a:spcBef>
                <a:spcPts val="0"/>
              </a:spcBef>
              <a:buNone/>
            </a:pPr>
            <a:r>
              <a:rPr lang="es-ES" dirty="0" smtClean="0"/>
              <a:t>-</a:t>
            </a:r>
            <a:r>
              <a:rPr lang="es-ES" dirty="0" err="1" smtClean="0"/>
              <a:t>Cazeau</a:t>
            </a:r>
            <a:endParaRPr lang="es-ES" dirty="0" smtClean="0"/>
          </a:p>
          <a:p>
            <a:pPr lvl="0" algn="l">
              <a:spcBef>
                <a:spcPts val="0"/>
              </a:spcBef>
              <a:buNone/>
            </a:pPr>
            <a:r>
              <a:rPr lang="es-ES" dirty="0" smtClean="0"/>
              <a:t>-Balan</a:t>
            </a:r>
          </a:p>
          <a:p>
            <a:pPr lvl="0" algn="l">
              <a:spcBef>
                <a:spcPts val="0"/>
              </a:spcBef>
              <a:buNone/>
            </a:pPr>
            <a:r>
              <a:rPr lang="es-ES" dirty="0" smtClean="0"/>
              <a:t>-</a:t>
            </a:r>
            <a:r>
              <a:rPr lang="es-ES" dirty="0" err="1" smtClean="0"/>
              <a:t>Canaan</a:t>
            </a:r>
            <a:endParaRPr lang="es-ES" dirty="0"/>
          </a:p>
        </p:txBody>
      </p:sp>
      <p:sp>
        <p:nvSpPr>
          <p:cNvPr id="572" name="Shape 572"/>
          <p:cNvSpPr txBox="1"/>
          <p:nvPr/>
        </p:nvSpPr>
        <p:spPr>
          <a:xfrm>
            <a:off x="1515574" y="348925"/>
            <a:ext cx="3776505" cy="44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 b="1" dirty="0" smtClean="0">
                <a:solidFill>
                  <a:srgbClr val="FF0000"/>
                </a:solidFill>
                <a:latin typeface="Sniglet"/>
                <a:ea typeface="Sniglet"/>
                <a:cs typeface="Sniglet"/>
                <a:sym typeface="Sniglet"/>
              </a:rPr>
              <a:t>Dividido por departamento</a:t>
            </a:r>
            <a:endParaRPr lang="en" sz="1800" b="1" dirty="0">
              <a:solidFill>
                <a:srgbClr val="FF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4" name="3 Imagen" descr="DSC046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3579862"/>
            <a:ext cx="2329582" cy="1419622"/>
          </a:xfrm>
          <a:prstGeom prst="rect">
            <a:avLst/>
          </a:prstGeom>
        </p:spPr>
      </p:pic>
      <p:pic>
        <p:nvPicPr>
          <p:cNvPr id="5" name="4 Imagen" descr="DSCN089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104" y="3651870"/>
            <a:ext cx="2232248" cy="1368152"/>
          </a:xfrm>
          <a:prstGeom prst="rect">
            <a:avLst/>
          </a:prstGeom>
        </p:spPr>
      </p:pic>
      <p:pic>
        <p:nvPicPr>
          <p:cNvPr id="6" name="5 Imagen" descr="DSC0019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3579862"/>
            <a:ext cx="2448272" cy="144016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323528" y="1131590"/>
            <a:ext cx="8713800" cy="324036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lang="es-ES" dirty="0" smtClean="0"/>
              <a:t>En el departamento de Noreste tenemos cinco escuelas</a:t>
            </a:r>
            <a:r>
              <a:rPr lang="en-US" dirty="0"/>
              <a:t> </a:t>
            </a:r>
            <a:r>
              <a:rPr lang="en-US" dirty="0" smtClean="0"/>
              <a:t>en:</a:t>
            </a:r>
          </a:p>
          <a:p>
            <a:pPr lvl="0" algn="l">
              <a:spcBef>
                <a:spcPts val="0"/>
              </a:spcBef>
              <a:buNone/>
            </a:pP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</a:t>
            </a:r>
            <a:r>
              <a:rPr lang="en-US" dirty="0" err="1" smtClean="0"/>
              <a:t>Dilaire</a:t>
            </a: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</a:t>
            </a:r>
            <a:r>
              <a:rPr lang="en-US" dirty="0" err="1" smtClean="0"/>
              <a:t>Bassin</a:t>
            </a:r>
            <a:r>
              <a:rPr lang="en-US" dirty="0" smtClean="0"/>
              <a:t> Grand </a:t>
            </a:r>
            <a:r>
              <a:rPr lang="en-US" dirty="0" err="1" smtClean="0"/>
              <a:t>Chemin</a:t>
            </a: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-Welsh</a:t>
            </a:r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</a:t>
            </a:r>
            <a:r>
              <a:rPr lang="en-US" dirty="0" err="1" smtClean="0"/>
              <a:t>Carice</a:t>
            </a: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</a:t>
            </a:r>
            <a:r>
              <a:rPr lang="en-US" dirty="0" err="1" smtClean="0"/>
              <a:t>Bedou</a:t>
            </a: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572" name="Shape 572"/>
          <p:cNvSpPr txBox="1"/>
          <p:nvPr/>
        </p:nvSpPr>
        <p:spPr>
          <a:xfrm>
            <a:off x="1515574" y="348925"/>
            <a:ext cx="3776505" cy="44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-FR" sz="1800" b="1" dirty="0" smtClean="0">
                <a:solidFill>
                  <a:srgbClr val="FF0000"/>
                </a:solidFill>
                <a:latin typeface="Sniglet"/>
                <a:ea typeface="Sniglet"/>
                <a:cs typeface="Sniglet"/>
                <a:sym typeface="Sniglet"/>
              </a:rPr>
              <a:t>D</a:t>
            </a:r>
            <a:r>
              <a:rPr lang="en" sz="1800" b="1" dirty="0" smtClean="0">
                <a:solidFill>
                  <a:srgbClr val="FF0000"/>
                </a:solidFill>
                <a:latin typeface="Sniglet"/>
                <a:ea typeface="Sniglet"/>
                <a:cs typeface="Sniglet"/>
                <a:sym typeface="Sniglet"/>
              </a:rPr>
              <a:t>ividido por departamento</a:t>
            </a:r>
            <a:endParaRPr lang="en" sz="1800" b="1" dirty="0">
              <a:solidFill>
                <a:srgbClr val="FF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563638"/>
            <a:ext cx="4725144" cy="3168352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323528" y="1131590"/>
            <a:ext cx="8713800" cy="3600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En el </a:t>
            </a:r>
            <a:r>
              <a:rPr lang="en-US" dirty="0" err="1" smtClean="0"/>
              <a:t>departamento</a:t>
            </a:r>
            <a:r>
              <a:rPr lang="en-US" dirty="0" smtClean="0"/>
              <a:t> de </a:t>
            </a:r>
            <a:r>
              <a:rPr lang="en-US" dirty="0" err="1" smtClean="0"/>
              <a:t>Nordeste</a:t>
            </a:r>
            <a:r>
              <a:rPr lang="en-US" dirty="0" smtClean="0"/>
              <a:t> </a:t>
            </a:r>
            <a:r>
              <a:rPr lang="en-US" dirty="0" err="1" smtClean="0"/>
              <a:t>tenemos</a:t>
            </a:r>
            <a:r>
              <a:rPr lang="en-US" dirty="0" smtClean="0"/>
              <a:t> </a:t>
            </a:r>
            <a:r>
              <a:rPr lang="en-US" dirty="0" err="1" smtClean="0"/>
              <a:t>seis</a:t>
            </a:r>
            <a:r>
              <a:rPr lang="en-US" dirty="0" smtClean="0"/>
              <a:t> </a:t>
            </a:r>
            <a:r>
              <a:rPr lang="en-US" dirty="0" err="1" smtClean="0"/>
              <a:t>escuelas</a:t>
            </a:r>
            <a:r>
              <a:rPr lang="en-US" dirty="0" smtClean="0"/>
              <a:t>:</a:t>
            </a:r>
          </a:p>
          <a:p>
            <a:pPr lvl="0" algn="l">
              <a:spcBef>
                <a:spcPts val="0"/>
              </a:spcBef>
              <a:buNone/>
            </a:pP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-Fond </a:t>
            </a:r>
            <a:r>
              <a:rPr lang="en-US" dirty="0" err="1" smtClean="0"/>
              <a:t>Ramadou</a:t>
            </a: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</a:t>
            </a:r>
            <a:r>
              <a:rPr lang="en-US" dirty="0" err="1" smtClean="0"/>
              <a:t>Gros</a:t>
            </a:r>
            <a:r>
              <a:rPr lang="en-US" dirty="0" smtClean="0"/>
              <a:t> Sable</a:t>
            </a:r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-Colette</a:t>
            </a:r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</a:t>
            </a:r>
            <a:r>
              <a:rPr lang="en-US" dirty="0" err="1" smtClean="0"/>
              <a:t>Coton</a:t>
            </a: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</a:t>
            </a:r>
            <a:r>
              <a:rPr lang="en-US" dirty="0" err="1" smtClean="0"/>
              <a:t>Acadien</a:t>
            </a: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</a:t>
            </a:r>
            <a:r>
              <a:rPr lang="en-US" dirty="0" err="1" smtClean="0"/>
              <a:t>Diondion</a:t>
            </a: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572" name="Shape 572"/>
          <p:cNvSpPr txBox="1"/>
          <p:nvPr/>
        </p:nvSpPr>
        <p:spPr>
          <a:xfrm>
            <a:off x="1515574" y="348925"/>
            <a:ext cx="3776505" cy="44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 b="1" dirty="0" smtClean="0">
                <a:solidFill>
                  <a:srgbClr val="FF0000"/>
                </a:solidFill>
                <a:latin typeface="Sniglet"/>
                <a:ea typeface="Sniglet"/>
                <a:cs typeface="Sniglet"/>
                <a:sym typeface="Sniglet"/>
              </a:rPr>
              <a:t>dividido por departamento</a:t>
            </a:r>
            <a:endParaRPr lang="en" sz="1800" b="1" dirty="0">
              <a:solidFill>
                <a:srgbClr val="FF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957" y="1707654"/>
            <a:ext cx="4379587" cy="293179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323528" y="362982"/>
            <a:ext cx="8713800" cy="271024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endParaRPr lang="en-US" dirty="0"/>
          </a:p>
          <a:p>
            <a:pPr lvl="0" algn="l">
              <a:spcBef>
                <a:spcPts val="0"/>
              </a:spcBef>
              <a:buNone/>
            </a:pP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r>
              <a:rPr lang="es-MX" dirty="0" smtClean="0"/>
              <a:t>En el departamento de Sureste tenemos dos escuelas ubicadas en:</a:t>
            </a:r>
          </a:p>
          <a:p>
            <a:pPr lvl="0" algn="l">
              <a:spcBef>
                <a:spcPts val="0"/>
              </a:spcBef>
              <a:buNone/>
            </a:pPr>
            <a:endParaRPr lang="en-US" dirty="0"/>
          </a:p>
          <a:p>
            <a:pPr lvl="0" algn="l">
              <a:spcBef>
                <a:spcPts val="0"/>
              </a:spcBef>
              <a:buNone/>
            </a:pP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-La </a:t>
            </a:r>
            <a:r>
              <a:rPr lang="en-US" dirty="0" err="1" smtClean="0"/>
              <a:t>Montagne</a:t>
            </a: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</a:t>
            </a:r>
            <a:r>
              <a:rPr lang="en-US" dirty="0" err="1" smtClean="0"/>
              <a:t>Arregui</a:t>
            </a:r>
            <a:endParaRPr lang="en-US" dirty="0" smtClean="0"/>
          </a:p>
        </p:txBody>
      </p:sp>
      <p:sp>
        <p:nvSpPr>
          <p:cNvPr id="572" name="Shape 572"/>
          <p:cNvSpPr txBox="1"/>
          <p:nvPr/>
        </p:nvSpPr>
        <p:spPr>
          <a:xfrm>
            <a:off x="1515574" y="348925"/>
            <a:ext cx="3776505" cy="44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 b="1" dirty="0" smtClean="0">
                <a:solidFill>
                  <a:srgbClr val="FF0000"/>
                </a:solidFill>
                <a:latin typeface="Sniglet"/>
                <a:ea typeface="Sniglet"/>
                <a:cs typeface="Sniglet"/>
                <a:sym typeface="Sniglet"/>
              </a:rPr>
              <a:t>Divididos por departamento</a:t>
            </a:r>
            <a:endParaRPr lang="en" sz="1800" b="1" dirty="0">
              <a:solidFill>
                <a:srgbClr val="FF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548416"/>
            <a:ext cx="3096344" cy="15950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654" y="1707654"/>
            <a:ext cx="3096344" cy="172700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323528" y="385793"/>
            <a:ext cx="8713800" cy="271024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r>
              <a:rPr lang="es-DO" dirty="0" smtClean="0"/>
              <a:t>En el departamento de </a:t>
            </a:r>
            <a:r>
              <a:rPr lang="es-DO" dirty="0" err="1" smtClean="0"/>
              <a:t>Grand’Anse</a:t>
            </a:r>
            <a:r>
              <a:rPr lang="es-DO" dirty="0" smtClean="0"/>
              <a:t> tenemos una escuela en</a:t>
            </a:r>
          </a:p>
          <a:p>
            <a:pPr lvl="0" algn="l">
              <a:spcBef>
                <a:spcPts val="0"/>
              </a:spcBef>
              <a:buNone/>
            </a:pP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endParaRPr lang="en-US" dirty="0" smtClean="0"/>
          </a:p>
          <a:p>
            <a:pPr lvl="0" algn="l">
              <a:spcBef>
                <a:spcPts val="0"/>
              </a:spcBef>
              <a:buNone/>
            </a:pPr>
            <a:r>
              <a:rPr lang="en-US" dirty="0" smtClean="0"/>
              <a:t>-</a:t>
            </a:r>
            <a:r>
              <a:rPr lang="en-US" dirty="0" err="1" smtClean="0"/>
              <a:t>Desormeaux</a:t>
            </a:r>
            <a:endParaRPr lang="en-US" dirty="0" smtClean="0"/>
          </a:p>
        </p:txBody>
      </p:sp>
      <p:sp>
        <p:nvSpPr>
          <p:cNvPr id="572" name="Shape 572"/>
          <p:cNvSpPr txBox="1"/>
          <p:nvPr/>
        </p:nvSpPr>
        <p:spPr>
          <a:xfrm>
            <a:off x="1515574" y="348925"/>
            <a:ext cx="3776505" cy="44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 b="1" dirty="0" smtClean="0">
                <a:solidFill>
                  <a:srgbClr val="FF0000"/>
                </a:solidFill>
                <a:latin typeface="Sniglet"/>
                <a:ea typeface="Sniglet"/>
                <a:cs typeface="Sniglet"/>
                <a:sym typeface="Sniglet"/>
              </a:rPr>
              <a:t>dividido por departamento</a:t>
            </a:r>
            <a:endParaRPr lang="en" sz="1800" b="1" dirty="0">
              <a:solidFill>
                <a:srgbClr val="FF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906" y="2139702"/>
            <a:ext cx="4248472" cy="27877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57224" y="357172"/>
            <a:ext cx="57150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                                                         </a:t>
            </a:r>
            <a:r>
              <a:rPr lang="es-ES" sz="1600" b="1" dirty="0" smtClean="0">
                <a:solidFill>
                  <a:srgbClr val="0070C0"/>
                </a:solidFill>
              </a:rPr>
              <a:t>INDICE</a:t>
            </a:r>
            <a:endParaRPr lang="es-ES" sz="1600" dirty="0" smtClean="0">
              <a:solidFill>
                <a:srgbClr val="0070C0"/>
              </a:solidFill>
            </a:endParaRPr>
          </a:p>
          <a:p>
            <a:r>
              <a:rPr lang="es-ES" b="1" dirty="0" smtClean="0">
                <a:solidFill>
                  <a:srgbClr val="0070C0"/>
                </a:solidFill>
              </a:rPr>
              <a:t> </a:t>
            </a:r>
            <a:endParaRPr lang="es-ES" dirty="0" smtClean="0">
              <a:solidFill>
                <a:srgbClr val="0070C0"/>
              </a:solidFill>
            </a:endParaRPr>
          </a:p>
          <a:p>
            <a:pPr lvl="0"/>
            <a:r>
              <a:rPr lang="es-ES" sz="1600" b="1" dirty="0" smtClean="0">
                <a:solidFill>
                  <a:srgbClr val="0070C0"/>
                </a:solidFill>
              </a:rPr>
              <a:t>             1.    Ignacianos por Haití desde </a:t>
            </a:r>
            <a:r>
              <a:rPr lang="es-ES" sz="1600" b="1" dirty="0" err="1" smtClean="0">
                <a:solidFill>
                  <a:srgbClr val="0070C0"/>
                </a:solidFill>
              </a:rPr>
              <a:t>Foi</a:t>
            </a:r>
            <a:r>
              <a:rPr lang="es-ES" sz="1600" b="1" dirty="0" smtClean="0">
                <a:solidFill>
                  <a:srgbClr val="0070C0"/>
                </a:solidFill>
              </a:rPr>
              <a:t> et </a:t>
            </a:r>
            <a:r>
              <a:rPr lang="es-ES" sz="1600" b="1" dirty="0" err="1" smtClean="0">
                <a:solidFill>
                  <a:srgbClr val="0070C0"/>
                </a:solidFill>
              </a:rPr>
              <a:t>Joie</a:t>
            </a:r>
            <a:r>
              <a:rPr lang="es-ES" sz="1600" b="1" dirty="0" smtClean="0">
                <a:solidFill>
                  <a:srgbClr val="0070C0"/>
                </a:solidFill>
              </a:rPr>
              <a:t>.</a:t>
            </a:r>
            <a:endParaRPr lang="es-ES" sz="1600" dirty="0" smtClean="0">
              <a:solidFill>
                <a:srgbClr val="0070C0"/>
              </a:solidFill>
            </a:endParaRPr>
          </a:p>
          <a:p>
            <a:r>
              <a:rPr lang="es-ES" b="1" dirty="0" smtClean="0">
                <a:solidFill>
                  <a:srgbClr val="0070C0"/>
                </a:solidFill>
              </a:rPr>
              <a:t> </a:t>
            </a:r>
            <a:endParaRPr lang="es-ES" dirty="0" smtClean="0">
              <a:solidFill>
                <a:srgbClr val="0070C0"/>
              </a:solidFill>
            </a:endParaRPr>
          </a:p>
          <a:p>
            <a:r>
              <a:rPr lang="es-ES" sz="1600" b="1" dirty="0" smtClean="0">
                <a:solidFill>
                  <a:srgbClr val="0070C0"/>
                </a:solidFill>
              </a:rPr>
              <a:t>             2.    Contexto de la acción de Fe y Alegría</a:t>
            </a:r>
            <a:r>
              <a:rPr lang="es-ES" b="1" dirty="0" smtClean="0">
                <a:solidFill>
                  <a:srgbClr val="0070C0"/>
                </a:solidFill>
              </a:rPr>
              <a:t>: </a:t>
            </a:r>
            <a:endParaRPr lang="es-ES" dirty="0" smtClean="0">
              <a:solidFill>
                <a:srgbClr val="0070C0"/>
              </a:solidFill>
            </a:endParaRPr>
          </a:p>
          <a:p>
            <a:pPr lvl="4"/>
            <a:r>
              <a:rPr lang="es-ES" b="1" dirty="0" smtClean="0">
                <a:solidFill>
                  <a:srgbClr val="0070C0"/>
                </a:solidFill>
              </a:rPr>
              <a:t>                      2.1.  El país</a:t>
            </a:r>
            <a:endParaRPr lang="es-ES" dirty="0" smtClean="0">
              <a:solidFill>
                <a:srgbClr val="0070C0"/>
              </a:solidFill>
            </a:endParaRPr>
          </a:p>
          <a:p>
            <a:pPr lvl="4"/>
            <a:r>
              <a:rPr lang="es-ES" b="1" dirty="0" smtClean="0">
                <a:solidFill>
                  <a:srgbClr val="0070C0"/>
                </a:solidFill>
              </a:rPr>
              <a:t>                      2.2.  La gente</a:t>
            </a:r>
          </a:p>
          <a:p>
            <a:pPr lvl="4"/>
            <a:r>
              <a:rPr lang="es-ES" b="1" dirty="0" smtClean="0">
                <a:solidFill>
                  <a:srgbClr val="0070C0"/>
                </a:solidFill>
              </a:rPr>
              <a:t>                      2.3. La Educación</a:t>
            </a:r>
            <a:endParaRPr lang="es-ES" dirty="0" smtClean="0">
              <a:solidFill>
                <a:srgbClr val="0070C0"/>
              </a:solidFill>
            </a:endParaRPr>
          </a:p>
          <a:p>
            <a:r>
              <a:rPr lang="es-ES" b="1" dirty="0" smtClean="0">
                <a:solidFill>
                  <a:srgbClr val="0070C0"/>
                </a:solidFill>
              </a:rPr>
              <a:t> </a:t>
            </a:r>
            <a:endParaRPr lang="es-ES" dirty="0" smtClean="0">
              <a:solidFill>
                <a:srgbClr val="0070C0"/>
              </a:solidFill>
            </a:endParaRPr>
          </a:p>
          <a:p>
            <a:r>
              <a:rPr lang="es-ES" sz="1600" b="1" dirty="0" smtClean="0">
                <a:solidFill>
                  <a:srgbClr val="0070C0"/>
                </a:solidFill>
              </a:rPr>
              <a:t>             3.    Fe y Alegría Haití (</a:t>
            </a:r>
            <a:r>
              <a:rPr lang="es-ES" sz="1600" b="1" dirty="0" err="1" smtClean="0">
                <a:solidFill>
                  <a:srgbClr val="0070C0"/>
                </a:solidFill>
              </a:rPr>
              <a:t>Lafwa</a:t>
            </a:r>
            <a:r>
              <a:rPr lang="es-ES" sz="1600" b="1" dirty="0" smtClean="0">
                <a:solidFill>
                  <a:srgbClr val="0070C0"/>
                </a:solidFill>
              </a:rPr>
              <a:t> </a:t>
            </a:r>
            <a:r>
              <a:rPr lang="es-ES" sz="1600" b="1" dirty="0" err="1" smtClean="0">
                <a:solidFill>
                  <a:srgbClr val="0070C0"/>
                </a:solidFill>
              </a:rPr>
              <a:t>ak</a:t>
            </a:r>
            <a:r>
              <a:rPr lang="es-ES" sz="1600" b="1" dirty="0" smtClean="0">
                <a:solidFill>
                  <a:srgbClr val="0070C0"/>
                </a:solidFill>
              </a:rPr>
              <a:t> </a:t>
            </a:r>
            <a:r>
              <a:rPr lang="es-ES" sz="1600" b="1" dirty="0" err="1" smtClean="0">
                <a:solidFill>
                  <a:srgbClr val="0070C0"/>
                </a:solidFill>
              </a:rPr>
              <a:t>kè</a:t>
            </a:r>
            <a:r>
              <a:rPr lang="es-ES" sz="1600" b="1" dirty="0" smtClean="0">
                <a:solidFill>
                  <a:srgbClr val="0070C0"/>
                </a:solidFill>
              </a:rPr>
              <a:t> </a:t>
            </a:r>
            <a:r>
              <a:rPr lang="es-ES" sz="1600" b="1" dirty="0" err="1" smtClean="0">
                <a:solidFill>
                  <a:srgbClr val="0070C0"/>
                </a:solidFill>
              </a:rPr>
              <a:t>kontan</a:t>
            </a:r>
            <a:r>
              <a:rPr lang="es-ES" sz="1600" b="1" dirty="0" smtClean="0">
                <a:solidFill>
                  <a:srgbClr val="0070C0"/>
                </a:solidFill>
              </a:rPr>
              <a:t>)</a:t>
            </a:r>
            <a:endParaRPr lang="es-ES" sz="1600" dirty="0" smtClean="0">
              <a:solidFill>
                <a:srgbClr val="0070C0"/>
              </a:solidFill>
            </a:endParaRPr>
          </a:p>
          <a:p>
            <a:pPr lvl="2"/>
            <a:r>
              <a:rPr lang="es-ES" b="1" dirty="0" smtClean="0">
                <a:solidFill>
                  <a:srgbClr val="0070C0"/>
                </a:solidFill>
              </a:rPr>
              <a:t>                      3.1. Inicios (2006-10)</a:t>
            </a:r>
            <a:endParaRPr lang="es-ES" dirty="0" smtClean="0">
              <a:solidFill>
                <a:srgbClr val="0070C0"/>
              </a:solidFill>
            </a:endParaRPr>
          </a:p>
          <a:p>
            <a:pPr lvl="2"/>
            <a:r>
              <a:rPr lang="es-ES" b="1" dirty="0" smtClean="0">
                <a:solidFill>
                  <a:srgbClr val="0070C0"/>
                </a:solidFill>
              </a:rPr>
              <a:t>                      3.2. Expansión después del terremoto (2010-14)</a:t>
            </a:r>
            <a:endParaRPr lang="es-ES" dirty="0" smtClean="0">
              <a:solidFill>
                <a:srgbClr val="0070C0"/>
              </a:solidFill>
            </a:endParaRPr>
          </a:p>
          <a:p>
            <a:pPr lvl="2"/>
            <a:r>
              <a:rPr lang="es-ES" b="1" dirty="0" smtClean="0">
                <a:solidFill>
                  <a:srgbClr val="0070C0"/>
                </a:solidFill>
              </a:rPr>
              <a:t>                      3.3. Crisis de crecimiento (2014)</a:t>
            </a:r>
            <a:endParaRPr lang="es-ES" dirty="0" smtClean="0">
              <a:solidFill>
                <a:srgbClr val="0070C0"/>
              </a:solidFill>
            </a:endParaRPr>
          </a:p>
          <a:p>
            <a:pPr lvl="2"/>
            <a:r>
              <a:rPr lang="es-ES" b="1" dirty="0" smtClean="0">
                <a:solidFill>
                  <a:srgbClr val="0070C0"/>
                </a:solidFill>
              </a:rPr>
              <a:t>                      3.4. Recurso a la CPAL y a la Mesa Técnica (2015-17)</a:t>
            </a:r>
            <a:endParaRPr lang="es-ES" dirty="0" smtClean="0">
              <a:solidFill>
                <a:srgbClr val="0070C0"/>
              </a:solidFill>
            </a:endParaRPr>
          </a:p>
          <a:p>
            <a:r>
              <a:rPr lang="es-ES" sz="1600" b="1" dirty="0" smtClean="0">
                <a:solidFill>
                  <a:srgbClr val="0070C0"/>
                </a:solidFill>
              </a:rPr>
              <a:t> </a:t>
            </a:r>
            <a:endParaRPr lang="es-ES" sz="1600" dirty="0" smtClean="0">
              <a:solidFill>
                <a:srgbClr val="0070C0"/>
              </a:solidFill>
            </a:endParaRPr>
          </a:p>
          <a:p>
            <a:r>
              <a:rPr lang="es-ES" sz="1600" b="1" dirty="0" smtClean="0">
                <a:solidFill>
                  <a:srgbClr val="0070C0"/>
                </a:solidFill>
              </a:rPr>
              <a:t>             4.  Avanzando hacia el futuro</a:t>
            </a:r>
            <a:endParaRPr lang="es-ES" sz="1600" dirty="0" smtClean="0">
              <a:solidFill>
                <a:srgbClr val="0070C0"/>
              </a:solidFill>
            </a:endParaRPr>
          </a:p>
          <a:p>
            <a:r>
              <a:rPr lang="es-ES" dirty="0" smtClean="0"/>
              <a:t> </a:t>
            </a:r>
          </a:p>
          <a:p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826" y="857238"/>
            <a:ext cx="2357454" cy="268487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Shape 606"/>
          <p:cNvSpPr txBox="1">
            <a:spLocks noGrp="1"/>
          </p:cNvSpPr>
          <p:nvPr>
            <p:ph type="ctrTitle" idx="4294967295"/>
          </p:nvPr>
        </p:nvSpPr>
        <p:spPr>
          <a:xfrm>
            <a:off x="685800" y="1643056"/>
            <a:ext cx="7772400" cy="207170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6000" dirty="0" smtClean="0"/>
              <a:t/>
            </a:r>
            <a:br>
              <a:rPr lang="en" sz="6000" dirty="0" smtClean="0"/>
            </a:br>
            <a:r>
              <a:rPr lang="en" sz="6000" dirty="0" smtClean="0"/>
              <a:t/>
            </a:r>
            <a:br>
              <a:rPr lang="en" sz="6000" dirty="0" smtClean="0"/>
            </a:br>
            <a:r>
              <a:rPr lang="en" sz="6000" dirty="0" smtClean="0"/>
              <a:t/>
            </a:r>
            <a:br>
              <a:rPr lang="en" sz="6000" dirty="0" smtClean="0"/>
            </a:br>
            <a:r>
              <a:rPr lang="en" sz="6000" dirty="0" smtClean="0"/>
              <a:t>De que manera trabajamos?</a:t>
            </a:r>
            <a:endParaRPr lang="en" sz="6000" dirty="0"/>
          </a:p>
        </p:txBody>
      </p:sp>
      <p:sp>
        <p:nvSpPr>
          <p:cNvPr id="607" name="Shape 607"/>
          <p:cNvSpPr txBox="1">
            <a:spLocks noGrp="1"/>
          </p:cNvSpPr>
          <p:nvPr>
            <p:ph type="subTitle" idx="4294967295"/>
          </p:nvPr>
        </p:nvSpPr>
        <p:spPr>
          <a:xfrm>
            <a:off x="1115616" y="3723878"/>
            <a:ext cx="6867900" cy="78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000" dirty="0" smtClean="0"/>
              <a:t>Nuestras intervenciones siguen una hoja de ruta que tiene </a:t>
            </a:r>
            <a:r>
              <a:rPr lang="en" sz="2000" dirty="0"/>
              <a:t>5 </a:t>
            </a:r>
            <a:r>
              <a:rPr lang="en" sz="2000" dirty="0" smtClean="0"/>
              <a:t>etapas</a:t>
            </a:r>
            <a:endParaRPr lang="en" sz="2000" dirty="0"/>
          </a:p>
        </p:txBody>
      </p:sp>
      <p:sp>
        <p:nvSpPr>
          <p:cNvPr id="608" name="Shape 608"/>
          <p:cNvSpPr/>
          <p:nvPr/>
        </p:nvSpPr>
        <p:spPr>
          <a:xfrm>
            <a:off x="4316768" y="518957"/>
            <a:ext cx="338774" cy="329201"/>
          </a:xfrm>
          <a:custGeom>
            <a:avLst/>
            <a:gdLst/>
            <a:ahLst/>
            <a:cxnLst/>
            <a:rect l="0" t="0" r="0" b="0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09" name="Shape 609"/>
          <p:cNvSpPr/>
          <p:nvPr/>
        </p:nvSpPr>
        <p:spPr>
          <a:xfrm rot="2487273">
            <a:off x="2132259" y="1901780"/>
            <a:ext cx="241052" cy="234241"/>
          </a:xfrm>
          <a:custGeom>
            <a:avLst/>
            <a:gdLst/>
            <a:ahLst/>
            <a:cxnLst/>
            <a:rect l="0" t="0" r="0" b="0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10" name="Shape 610"/>
          <p:cNvSpPr/>
          <p:nvPr/>
        </p:nvSpPr>
        <p:spPr>
          <a:xfrm>
            <a:off x="1482762" y="389750"/>
            <a:ext cx="1540057" cy="1361551"/>
          </a:xfrm>
          <a:custGeom>
            <a:avLst/>
            <a:gdLst/>
            <a:ahLst/>
            <a:cxnLst/>
            <a:rect l="0" t="0" r="0" b="0"/>
            <a:pathLst>
              <a:path w="17107" h="21949" extrusionOk="0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11" name="Shape 611"/>
          <p:cNvSpPr/>
          <p:nvPr/>
        </p:nvSpPr>
        <p:spPr>
          <a:xfrm>
            <a:off x="6929454" y="428610"/>
            <a:ext cx="1169910" cy="1036936"/>
          </a:xfrm>
          <a:custGeom>
            <a:avLst/>
            <a:gdLst/>
            <a:ahLst/>
            <a:cxnLst/>
            <a:rect l="0" t="0" r="0" b="0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Shape 616"/>
          <p:cNvSpPr txBox="1">
            <a:spLocks noGrp="1"/>
          </p:cNvSpPr>
          <p:nvPr>
            <p:ph type="title" idx="4294967295"/>
          </p:nvPr>
        </p:nvSpPr>
        <p:spPr>
          <a:xfrm>
            <a:off x="1501800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dirty="0" smtClean="0"/>
              <a:t>Nuestra forma de trabajar con las escuelas y las comunidades sigue un proceso simple</a:t>
            </a:r>
            <a:endParaRPr lang="en" dirty="0"/>
          </a:p>
        </p:txBody>
      </p:sp>
      <p:cxnSp>
        <p:nvCxnSpPr>
          <p:cNvPr id="617" name="Shape 617"/>
          <p:cNvCxnSpPr/>
          <p:nvPr/>
        </p:nvCxnSpPr>
        <p:spPr>
          <a:xfrm>
            <a:off x="-4800" y="2156035"/>
            <a:ext cx="9153599" cy="0"/>
          </a:xfrm>
          <a:prstGeom prst="straightConnector1">
            <a:avLst/>
          </a:prstGeom>
          <a:noFill/>
          <a:ln w="19050" cap="rnd" cmpd="sng">
            <a:solidFill>
              <a:srgbClr val="1C4587"/>
            </a:solidFill>
            <a:prstDash val="dash"/>
            <a:round/>
            <a:headEnd type="none" w="lg" len="lg"/>
            <a:tailEnd type="none" w="lg" len="lg"/>
          </a:ln>
        </p:spPr>
      </p:cxnSp>
      <p:sp>
        <p:nvSpPr>
          <p:cNvPr id="618" name="Shape 618"/>
          <p:cNvSpPr/>
          <p:nvPr/>
        </p:nvSpPr>
        <p:spPr>
          <a:xfrm rot="10800000" flipH="1">
            <a:off x="464950" y="1946332"/>
            <a:ext cx="419100" cy="419400"/>
          </a:xfrm>
          <a:prstGeom prst="donut">
            <a:avLst>
              <a:gd name="adj" fmla="val 24108"/>
            </a:avLst>
          </a:pr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619" name="Shape 619"/>
          <p:cNvCxnSpPr/>
          <p:nvPr/>
        </p:nvCxnSpPr>
        <p:spPr>
          <a:xfrm>
            <a:off x="674500" y="2133607"/>
            <a:ext cx="0" cy="87630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oval" w="lg" len="lg"/>
            <a:tailEnd type="diamond" w="lg" len="lg"/>
          </a:ln>
        </p:spPr>
      </p:cxnSp>
      <p:sp>
        <p:nvSpPr>
          <p:cNvPr id="620" name="Shape 620"/>
          <p:cNvSpPr/>
          <p:nvPr/>
        </p:nvSpPr>
        <p:spPr>
          <a:xfrm>
            <a:off x="2314725" y="1905910"/>
            <a:ext cx="419100" cy="419400"/>
          </a:xfrm>
          <a:prstGeom prst="donut">
            <a:avLst>
              <a:gd name="adj" fmla="val 24108"/>
            </a:avLst>
          </a:prstGeom>
          <a:solidFill>
            <a:srgbClr val="6AA84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21" name="Shape 621"/>
          <p:cNvSpPr/>
          <p:nvPr/>
        </p:nvSpPr>
        <p:spPr>
          <a:xfrm rot="10800000" flipH="1">
            <a:off x="5336625" y="1905907"/>
            <a:ext cx="419100" cy="419400"/>
          </a:xfrm>
          <a:prstGeom prst="donut">
            <a:avLst>
              <a:gd name="adj" fmla="val 24108"/>
            </a:avLst>
          </a:prstGeom>
          <a:solidFill>
            <a:srgbClr val="FF99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622" name="Shape 622"/>
          <p:cNvCxnSpPr/>
          <p:nvPr/>
        </p:nvCxnSpPr>
        <p:spPr>
          <a:xfrm>
            <a:off x="2522325" y="2085475"/>
            <a:ext cx="3900" cy="814200"/>
          </a:xfrm>
          <a:prstGeom prst="straightConnector1">
            <a:avLst/>
          </a:prstGeom>
          <a:noFill/>
          <a:ln w="19050" cap="flat" cmpd="sng">
            <a:solidFill>
              <a:srgbClr val="6AA84F"/>
            </a:solidFill>
            <a:prstDash val="solid"/>
            <a:round/>
            <a:headEnd type="oval" w="lg" len="lg"/>
            <a:tailEnd type="diamond" w="lg" len="lg"/>
          </a:ln>
        </p:spPr>
      </p:cxnSp>
      <p:cxnSp>
        <p:nvCxnSpPr>
          <p:cNvPr id="623" name="Shape 623"/>
          <p:cNvCxnSpPr/>
          <p:nvPr/>
        </p:nvCxnSpPr>
        <p:spPr>
          <a:xfrm>
            <a:off x="7395950" y="2133607"/>
            <a:ext cx="0" cy="8763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oval" w="lg" len="lg"/>
            <a:tailEnd type="diamond" w="lg" len="lg"/>
          </a:ln>
        </p:spPr>
      </p:cxnSp>
      <p:sp>
        <p:nvSpPr>
          <p:cNvPr id="624" name="Shape 624"/>
          <p:cNvSpPr txBox="1"/>
          <p:nvPr/>
        </p:nvSpPr>
        <p:spPr>
          <a:xfrm>
            <a:off x="142844" y="3071816"/>
            <a:ext cx="1428300" cy="41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b="1" dirty="0" smtClean="0">
                <a:solidFill>
                  <a:srgbClr val="4A86E8"/>
                </a:solidFill>
                <a:latin typeface="Dosis"/>
                <a:ea typeface="Dosis"/>
                <a:cs typeface="Dosis"/>
                <a:sym typeface="Dosis"/>
              </a:rPr>
              <a:t>Pre-inserción</a:t>
            </a:r>
            <a:endParaRPr lang="en" sz="1800" b="1" dirty="0">
              <a:solidFill>
                <a:srgbClr val="4A86E8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5" name="Shape 625"/>
          <p:cNvSpPr txBox="1"/>
          <p:nvPr/>
        </p:nvSpPr>
        <p:spPr>
          <a:xfrm>
            <a:off x="1760850" y="2930725"/>
            <a:ext cx="1247700" cy="53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b="1" dirty="0" smtClean="0">
                <a:solidFill>
                  <a:srgbClr val="6AA84F"/>
                </a:solidFill>
                <a:latin typeface="Dosis"/>
                <a:ea typeface="Dosis"/>
                <a:cs typeface="Dosis"/>
                <a:sym typeface="Dosis"/>
              </a:rPr>
              <a:t>Inserción</a:t>
            </a:r>
            <a:endParaRPr lang="en" sz="1800" b="1" dirty="0">
              <a:solidFill>
                <a:srgbClr val="6AA84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6" name="Shape 626"/>
          <p:cNvSpPr txBox="1"/>
          <p:nvPr/>
        </p:nvSpPr>
        <p:spPr>
          <a:xfrm>
            <a:off x="6681800" y="2970325"/>
            <a:ext cx="1653900" cy="41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b="1" dirty="0" smtClean="0">
                <a:solidFill>
                  <a:srgbClr val="FF0000"/>
                </a:solidFill>
                <a:latin typeface="Dosis"/>
                <a:ea typeface="Dosis"/>
                <a:cs typeface="Dosis"/>
                <a:sym typeface="Dosis"/>
              </a:rPr>
              <a:t>Consolidación</a:t>
            </a:r>
            <a:endParaRPr lang="en" sz="1800" b="1" dirty="0">
              <a:solidFill>
                <a:srgbClr val="FF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7" name="Shape 627"/>
          <p:cNvSpPr/>
          <p:nvPr/>
        </p:nvSpPr>
        <p:spPr>
          <a:xfrm rot="10800000" flipH="1">
            <a:off x="7186400" y="1946332"/>
            <a:ext cx="419100" cy="419400"/>
          </a:xfrm>
          <a:prstGeom prst="donut">
            <a:avLst>
              <a:gd name="adj" fmla="val 24108"/>
            </a:avLst>
          </a:prstGeom>
          <a:solidFill>
            <a:srgbClr val="FF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28" name="Shape 628"/>
          <p:cNvSpPr/>
          <p:nvPr/>
        </p:nvSpPr>
        <p:spPr>
          <a:xfrm>
            <a:off x="828345" y="3895419"/>
            <a:ext cx="436619" cy="266980"/>
          </a:xfrm>
          <a:custGeom>
            <a:avLst/>
            <a:gdLst/>
            <a:ahLst/>
            <a:cxnLst/>
            <a:rect l="0" t="0" r="0" b="0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29" name="Shape 629"/>
          <p:cNvSpPr/>
          <p:nvPr/>
        </p:nvSpPr>
        <p:spPr>
          <a:xfrm>
            <a:off x="3825662" y="1905910"/>
            <a:ext cx="419100" cy="419400"/>
          </a:xfrm>
          <a:prstGeom prst="donut">
            <a:avLst>
              <a:gd name="adj" fmla="val 24108"/>
            </a:avLst>
          </a:prstGeom>
          <a:solidFill>
            <a:srgbClr val="FFFF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0" name="Shape 630"/>
          <p:cNvSpPr txBox="1"/>
          <p:nvPr/>
        </p:nvSpPr>
        <p:spPr>
          <a:xfrm>
            <a:off x="3236475" y="2930725"/>
            <a:ext cx="1693444" cy="631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 b="1" dirty="0">
                <a:solidFill>
                  <a:srgbClr val="FFFF00"/>
                </a:solidFill>
                <a:latin typeface="Dosis"/>
                <a:ea typeface="Dosis"/>
                <a:cs typeface="Dosis"/>
                <a:sym typeface="Dosis"/>
              </a:rPr>
              <a:t>F</a:t>
            </a:r>
            <a:r>
              <a:rPr lang="en" sz="1800" b="1" dirty="0" smtClean="0">
                <a:solidFill>
                  <a:srgbClr val="FFFF00"/>
                </a:solidFill>
                <a:latin typeface="Dosis"/>
                <a:ea typeface="Dosis"/>
                <a:cs typeface="Dosis"/>
                <a:sym typeface="Dosis"/>
              </a:rPr>
              <a:t>ortalecimiento</a:t>
            </a:r>
            <a:endParaRPr lang="en" sz="1800" b="1" dirty="0">
              <a:solidFill>
                <a:srgbClr val="FFFF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cxnSp>
        <p:nvCxnSpPr>
          <p:cNvPr id="631" name="Shape 631"/>
          <p:cNvCxnSpPr/>
          <p:nvPr/>
        </p:nvCxnSpPr>
        <p:spPr>
          <a:xfrm>
            <a:off x="4033275" y="2085462"/>
            <a:ext cx="3900" cy="814200"/>
          </a:xfrm>
          <a:prstGeom prst="straightConnector1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oval" w="lg" len="lg"/>
            <a:tailEnd type="diamond" w="lg" len="lg"/>
          </a:ln>
        </p:spPr>
      </p:cxnSp>
      <p:cxnSp>
        <p:nvCxnSpPr>
          <p:cNvPr id="632" name="Shape 632"/>
          <p:cNvCxnSpPr/>
          <p:nvPr/>
        </p:nvCxnSpPr>
        <p:spPr>
          <a:xfrm>
            <a:off x="5544225" y="2085475"/>
            <a:ext cx="3900" cy="814200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oval" w="lg" len="lg"/>
            <a:tailEnd type="diamond" w="lg" len="lg"/>
          </a:ln>
        </p:spPr>
      </p:cxnSp>
      <p:sp>
        <p:nvSpPr>
          <p:cNvPr id="633" name="Shape 633"/>
          <p:cNvSpPr txBox="1"/>
          <p:nvPr/>
        </p:nvSpPr>
        <p:spPr>
          <a:xfrm>
            <a:off x="4959137" y="2970300"/>
            <a:ext cx="1576200" cy="49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-FR" sz="1800" b="1" dirty="0" smtClean="0">
                <a:solidFill>
                  <a:srgbClr val="FF9900"/>
                </a:solidFill>
                <a:latin typeface="Dosis"/>
                <a:ea typeface="Dosis"/>
                <a:cs typeface="Dosis"/>
                <a:sym typeface="Dosis"/>
              </a:rPr>
              <a:t>D</a:t>
            </a:r>
            <a:r>
              <a:rPr lang="en" sz="1800" b="1" dirty="0" smtClean="0">
                <a:solidFill>
                  <a:srgbClr val="FF9900"/>
                </a:solidFill>
                <a:latin typeface="Dosis"/>
                <a:ea typeface="Dosis"/>
                <a:cs typeface="Dosis"/>
                <a:sym typeface="Dosis"/>
              </a:rPr>
              <a:t>urabilidad </a:t>
            </a:r>
            <a:endParaRPr lang="en" sz="1800" b="1" dirty="0">
              <a:solidFill>
                <a:srgbClr val="FF9900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Shape 638"/>
          <p:cNvSpPr/>
          <p:nvPr/>
        </p:nvSpPr>
        <p:spPr>
          <a:xfrm>
            <a:off x="7830491" y="813700"/>
            <a:ext cx="853873" cy="647511"/>
          </a:xfrm>
          <a:custGeom>
            <a:avLst/>
            <a:gdLst/>
            <a:ahLst/>
            <a:cxnLst/>
            <a:rect l="0" t="0" r="0" b="0"/>
            <a:pathLst>
              <a:path w="18956" h="16571" extrusionOk="0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39" name="Shape 639"/>
          <p:cNvSpPr/>
          <p:nvPr/>
        </p:nvSpPr>
        <p:spPr>
          <a:xfrm>
            <a:off x="7878615" y="2438250"/>
            <a:ext cx="757639" cy="485090"/>
          </a:xfrm>
          <a:custGeom>
            <a:avLst/>
            <a:gdLst/>
            <a:ahLst/>
            <a:cxnLst/>
            <a:rect l="0" t="0" r="0" b="0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40" name="Shape 640"/>
          <p:cNvSpPr/>
          <p:nvPr/>
        </p:nvSpPr>
        <p:spPr>
          <a:xfrm>
            <a:off x="7979300" y="3211525"/>
            <a:ext cx="757628" cy="485079"/>
          </a:xfrm>
          <a:custGeom>
            <a:avLst/>
            <a:gdLst/>
            <a:ahLst/>
            <a:cxnLst/>
            <a:rect l="0" t="0" r="0" b="0"/>
            <a:pathLst>
              <a:path w="19126" h="18518" extrusionOk="0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41" name="Shape 641"/>
          <p:cNvSpPr/>
          <p:nvPr/>
        </p:nvSpPr>
        <p:spPr>
          <a:xfrm>
            <a:off x="8575217" y="3881058"/>
            <a:ext cx="186685" cy="460550"/>
          </a:xfrm>
          <a:custGeom>
            <a:avLst/>
            <a:gdLst/>
            <a:ahLst/>
            <a:cxnLst/>
            <a:rect l="0" t="0" r="0" b="0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42" name="Shape 642"/>
          <p:cNvSpPr/>
          <p:nvPr/>
        </p:nvSpPr>
        <p:spPr>
          <a:xfrm>
            <a:off x="7979305" y="3900399"/>
            <a:ext cx="161683" cy="455217"/>
          </a:xfrm>
          <a:custGeom>
            <a:avLst/>
            <a:gdLst/>
            <a:ahLst/>
            <a:cxnLst/>
            <a:rect l="0" t="0" r="0" b="0"/>
            <a:pathLst>
              <a:path w="7398" h="20829" extrusionOk="0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43" name="Shape 643"/>
          <p:cNvSpPr/>
          <p:nvPr/>
        </p:nvSpPr>
        <p:spPr>
          <a:xfrm>
            <a:off x="8284452" y="3979905"/>
            <a:ext cx="147324" cy="348871"/>
          </a:xfrm>
          <a:custGeom>
            <a:avLst/>
            <a:gdLst/>
            <a:ahLst/>
            <a:cxnLst/>
            <a:rect l="0" t="0" r="0" b="0"/>
            <a:pathLst>
              <a:path w="6741" h="15963" extrusionOk="0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44" name="Shape 644"/>
          <p:cNvSpPr/>
          <p:nvPr/>
        </p:nvSpPr>
        <p:spPr>
          <a:xfrm>
            <a:off x="174175" y="1006114"/>
            <a:ext cx="6274500" cy="485100"/>
          </a:xfrm>
          <a:prstGeom prst="homePlate">
            <a:avLst>
              <a:gd name="adj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DO" dirty="0" smtClean="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rPr>
              <a:t>Infraestructuras</a:t>
            </a:r>
            <a:endParaRPr lang="es-DO" dirty="0">
              <a:solidFill>
                <a:schemeClr val="lt1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645" name="Shape 645"/>
          <p:cNvSpPr txBox="1"/>
          <p:nvPr/>
        </p:nvSpPr>
        <p:spPr>
          <a:xfrm>
            <a:off x="606225" y="71550"/>
            <a:ext cx="8022300" cy="6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fr-FR" sz="1800" b="1" dirty="0" smtClean="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rPr>
              <a:t>C</a:t>
            </a:r>
            <a:r>
              <a:rPr lang="en" sz="1800" b="1" dirty="0" smtClean="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rPr>
              <a:t>ada etapa está basada en seis (6) dimenciones</a:t>
            </a:r>
            <a:endParaRPr lang="en" sz="1800" b="1" dirty="0">
              <a:solidFill>
                <a:srgbClr val="3C78D8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646" name="Shape 646"/>
          <p:cNvSpPr/>
          <p:nvPr/>
        </p:nvSpPr>
        <p:spPr>
          <a:xfrm>
            <a:off x="111150" y="1707175"/>
            <a:ext cx="6274500" cy="485100"/>
          </a:xfrm>
          <a:prstGeom prst="homePlate">
            <a:avLst>
              <a:gd name="adj" fmla="val 50000"/>
            </a:avLst>
          </a:prstGeom>
          <a:solidFill>
            <a:srgbClr val="FF9900"/>
          </a:solidFill>
          <a:ln w="9525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rPr>
              <a:t>Servicio</a:t>
            </a:r>
            <a:endParaRPr lang="en" dirty="0">
              <a:solidFill>
                <a:schemeClr val="lt1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647" name="Shape 647"/>
          <p:cNvSpPr/>
          <p:nvPr/>
        </p:nvSpPr>
        <p:spPr>
          <a:xfrm>
            <a:off x="174175" y="2459350"/>
            <a:ext cx="6274500" cy="485100"/>
          </a:xfrm>
          <a:prstGeom prst="homePlate">
            <a:avLst>
              <a:gd name="adj" fmla="val 50000"/>
            </a:avLst>
          </a:prstGeom>
          <a:solidFill>
            <a:srgbClr val="0B5394"/>
          </a:solidFill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rPr>
              <a:t>Desarollo pedagógico</a:t>
            </a:r>
            <a:endParaRPr lang="en" dirty="0">
              <a:solidFill>
                <a:schemeClr val="lt1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648" name="Shape 648"/>
          <p:cNvSpPr/>
          <p:nvPr/>
        </p:nvSpPr>
        <p:spPr>
          <a:xfrm>
            <a:off x="155775" y="3211525"/>
            <a:ext cx="6274500" cy="485100"/>
          </a:xfrm>
          <a:prstGeom prst="homePlate">
            <a:avLst>
              <a:gd name="adj" fmla="val 50000"/>
            </a:avLst>
          </a:prstGeom>
          <a:solidFill>
            <a:srgbClr val="9900FF"/>
          </a:solidFill>
          <a:ln w="9525" cap="flat" cmpd="sng">
            <a:solidFill>
              <a:srgbClr val="99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rPr>
              <a:t>Administración</a:t>
            </a:r>
            <a:endParaRPr lang="en" dirty="0">
              <a:solidFill>
                <a:schemeClr val="lt1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649" name="Shape 649"/>
          <p:cNvSpPr/>
          <p:nvPr/>
        </p:nvSpPr>
        <p:spPr>
          <a:xfrm>
            <a:off x="155775" y="3881050"/>
            <a:ext cx="6274500" cy="485100"/>
          </a:xfrm>
          <a:prstGeom prst="homePlate">
            <a:avLst>
              <a:gd name="adj" fmla="val 50000"/>
            </a:avLst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rPr>
              <a:t>Relación con la comunidad </a:t>
            </a:r>
            <a:endParaRPr lang="en" dirty="0">
              <a:solidFill>
                <a:schemeClr val="lt1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650" name="Shape 650"/>
          <p:cNvSpPr/>
          <p:nvPr/>
        </p:nvSpPr>
        <p:spPr>
          <a:xfrm>
            <a:off x="155775" y="4550587"/>
            <a:ext cx="6274500" cy="485100"/>
          </a:xfrm>
          <a:prstGeom prst="homePlate">
            <a:avLst>
              <a:gd name="adj" fmla="val 50000"/>
            </a:avLst>
          </a:prstGeom>
          <a:solidFill>
            <a:srgbClr val="660000"/>
          </a:solidFill>
          <a:ln w="9525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rPr>
              <a:t>Formación técnica</a:t>
            </a:r>
            <a:endParaRPr lang="en" dirty="0">
              <a:solidFill>
                <a:schemeClr val="lt1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651" name="Shape 651"/>
          <p:cNvSpPr/>
          <p:nvPr/>
        </p:nvSpPr>
        <p:spPr>
          <a:xfrm>
            <a:off x="7979297" y="4559425"/>
            <a:ext cx="757634" cy="553675"/>
          </a:xfrm>
          <a:custGeom>
            <a:avLst/>
            <a:gdLst/>
            <a:ahLst/>
            <a:cxnLst/>
            <a:rect l="0" t="0" r="0" b="0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52" name="Shape 652"/>
          <p:cNvSpPr/>
          <p:nvPr/>
        </p:nvSpPr>
        <p:spPr>
          <a:xfrm>
            <a:off x="7979297" y="1638600"/>
            <a:ext cx="656932" cy="553684"/>
          </a:xfrm>
          <a:custGeom>
            <a:avLst/>
            <a:gdLst/>
            <a:ahLst/>
            <a:cxnLst/>
            <a:rect l="0" t="0" r="0" b="0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" name="Shape 65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29940" y="1227950"/>
            <a:ext cx="4674965" cy="3506224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Shape 658"/>
          <p:cNvSpPr txBox="1"/>
          <p:nvPr/>
        </p:nvSpPr>
        <p:spPr>
          <a:xfrm>
            <a:off x="1131625" y="66000"/>
            <a:ext cx="7032300" cy="67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AR" sz="2400" b="1" dirty="0" smtClean="0">
                <a:solidFill>
                  <a:srgbClr val="6D9EEB"/>
                </a:solidFill>
                <a:latin typeface="Sniglet"/>
                <a:ea typeface="Sniglet"/>
                <a:cs typeface="Sniglet"/>
                <a:sym typeface="Sniglet"/>
              </a:rPr>
              <a:t>La cuestión de los salarios de los profesores</a:t>
            </a:r>
            <a:endParaRPr lang="es-AR" sz="2400" b="1" dirty="0">
              <a:solidFill>
                <a:srgbClr val="6D9EEB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659" name="Shape 659"/>
          <p:cNvSpPr txBox="1"/>
          <p:nvPr/>
        </p:nvSpPr>
        <p:spPr>
          <a:xfrm>
            <a:off x="5102450" y="1682625"/>
            <a:ext cx="3981000" cy="241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just"/>
            <a:r>
              <a:rPr lang="es-MX" sz="2000" b="1" dirty="0" smtClean="0">
                <a:solidFill>
                  <a:schemeClr val="accent1">
                    <a:lumMod val="75000"/>
                  </a:schemeClr>
                </a:solidFill>
                <a:latin typeface="Sniglet" charset="0"/>
                <a:ea typeface="Dosis"/>
              </a:rPr>
              <a:t>Aunque el ministerio de la educación y Foi et Joie Haití han firmado un protocolo para pagar a los profesores, el Estado no </a:t>
            </a:r>
            <a:r>
              <a:rPr lang="es-MX" sz="2000" b="1" dirty="0" smtClean="0">
                <a:solidFill>
                  <a:schemeClr val="accent1">
                    <a:lumMod val="75000"/>
                  </a:schemeClr>
                </a:solidFill>
                <a:latin typeface="Sniglet" charset="0"/>
                <a:ea typeface="Dosis"/>
              </a:rPr>
              <a:t>lo ha cumplido hasta ahora.</a:t>
            </a:r>
            <a:endParaRPr lang="es-MX" sz="2000" b="1" dirty="0">
              <a:solidFill>
                <a:schemeClr val="accent1">
                  <a:lumMod val="75000"/>
                </a:schemeClr>
              </a:solidFill>
              <a:latin typeface="Sniglet" charset="0"/>
              <a:ea typeface="Dosis"/>
              <a:cs typeface="Dosis"/>
              <a:sym typeface="Dosis"/>
            </a:endParaRPr>
          </a:p>
        </p:txBody>
      </p:sp>
      <p:sp>
        <p:nvSpPr>
          <p:cNvPr id="660" name="Shape 660"/>
          <p:cNvSpPr/>
          <p:nvPr/>
        </p:nvSpPr>
        <p:spPr>
          <a:xfrm>
            <a:off x="7449975" y="177150"/>
            <a:ext cx="1481831" cy="1094565"/>
          </a:xfrm>
          <a:custGeom>
            <a:avLst/>
            <a:gdLst/>
            <a:ahLst/>
            <a:cxnLst/>
            <a:rect l="0" t="0" r="0" b="0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61" name="Shape 661"/>
          <p:cNvSpPr/>
          <p:nvPr/>
        </p:nvSpPr>
        <p:spPr>
          <a:xfrm>
            <a:off x="8610050" y="3693963"/>
            <a:ext cx="321749" cy="403661"/>
          </a:xfrm>
          <a:custGeom>
            <a:avLst/>
            <a:gdLst/>
            <a:ahLst/>
            <a:cxnLst/>
            <a:rect l="0" t="0" r="0" b="0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62" name="Shape 662"/>
          <p:cNvSpPr/>
          <p:nvPr/>
        </p:nvSpPr>
        <p:spPr>
          <a:xfrm>
            <a:off x="8516600" y="4463138"/>
            <a:ext cx="321749" cy="403661"/>
          </a:xfrm>
          <a:custGeom>
            <a:avLst/>
            <a:gdLst/>
            <a:ahLst/>
            <a:cxnLst/>
            <a:rect l="0" t="0" r="0" b="0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63" name="Shape 663"/>
          <p:cNvSpPr/>
          <p:nvPr/>
        </p:nvSpPr>
        <p:spPr>
          <a:xfrm>
            <a:off x="6610475" y="4546963"/>
            <a:ext cx="321749" cy="403661"/>
          </a:xfrm>
          <a:custGeom>
            <a:avLst/>
            <a:gdLst/>
            <a:ahLst/>
            <a:cxnLst/>
            <a:rect l="0" t="0" r="0" b="0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64" name="Shape 664"/>
          <p:cNvSpPr/>
          <p:nvPr/>
        </p:nvSpPr>
        <p:spPr>
          <a:xfrm>
            <a:off x="152275" y="130263"/>
            <a:ext cx="321749" cy="403661"/>
          </a:xfrm>
          <a:custGeom>
            <a:avLst/>
            <a:gdLst/>
            <a:ahLst/>
            <a:cxnLst/>
            <a:rect l="0" t="0" r="0" b="0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65" name="Shape 665"/>
          <p:cNvSpPr/>
          <p:nvPr/>
        </p:nvSpPr>
        <p:spPr>
          <a:xfrm>
            <a:off x="7687250" y="4242213"/>
            <a:ext cx="321749" cy="403661"/>
          </a:xfrm>
          <a:custGeom>
            <a:avLst/>
            <a:gdLst/>
            <a:ahLst/>
            <a:cxnLst/>
            <a:rect l="0" t="0" r="0" b="0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66" name="Shape 666"/>
          <p:cNvSpPr/>
          <p:nvPr/>
        </p:nvSpPr>
        <p:spPr>
          <a:xfrm>
            <a:off x="809875" y="414863"/>
            <a:ext cx="321749" cy="403661"/>
          </a:xfrm>
          <a:custGeom>
            <a:avLst/>
            <a:gdLst/>
            <a:ahLst/>
            <a:cxnLst/>
            <a:rect l="0" t="0" r="0" b="0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67" name="Shape 667"/>
          <p:cNvSpPr/>
          <p:nvPr/>
        </p:nvSpPr>
        <p:spPr>
          <a:xfrm>
            <a:off x="543266" y="238092"/>
            <a:ext cx="376517" cy="332917"/>
          </a:xfrm>
          <a:custGeom>
            <a:avLst/>
            <a:gdLst/>
            <a:ahLst/>
            <a:cxnLst/>
            <a:rect l="0" t="0" r="0" b="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68" name="Shape 668"/>
          <p:cNvSpPr/>
          <p:nvPr/>
        </p:nvSpPr>
        <p:spPr>
          <a:xfrm>
            <a:off x="232391" y="818517"/>
            <a:ext cx="376517" cy="332917"/>
          </a:xfrm>
          <a:custGeom>
            <a:avLst/>
            <a:gdLst/>
            <a:ahLst/>
            <a:cxnLst/>
            <a:rect l="0" t="0" r="0" b="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69" name="Shape 669"/>
          <p:cNvSpPr/>
          <p:nvPr/>
        </p:nvSpPr>
        <p:spPr>
          <a:xfrm>
            <a:off x="7359816" y="4582342"/>
            <a:ext cx="376517" cy="332917"/>
          </a:xfrm>
          <a:custGeom>
            <a:avLst/>
            <a:gdLst/>
            <a:ahLst/>
            <a:cxnLst/>
            <a:rect l="0" t="0" r="0" b="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70" name="Shape 670"/>
          <p:cNvSpPr/>
          <p:nvPr/>
        </p:nvSpPr>
        <p:spPr>
          <a:xfrm>
            <a:off x="8163916" y="4277592"/>
            <a:ext cx="376517" cy="332917"/>
          </a:xfrm>
          <a:custGeom>
            <a:avLst/>
            <a:gdLst/>
            <a:ahLst/>
            <a:cxnLst/>
            <a:rect l="0" t="0" r="0" b="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71" name="Shape 671"/>
          <p:cNvSpPr/>
          <p:nvPr/>
        </p:nvSpPr>
        <p:spPr>
          <a:xfrm>
            <a:off x="8767483" y="1347614"/>
            <a:ext cx="376517" cy="332917"/>
          </a:xfrm>
          <a:custGeom>
            <a:avLst/>
            <a:gdLst/>
            <a:ahLst/>
            <a:cxnLst/>
            <a:rect l="0" t="0" r="0" b="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72" name="Shape 672"/>
          <p:cNvSpPr/>
          <p:nvPr/>
        </p:nvSpPr>
        <p:spPr>
          <a:xfrm>
            <a:off x="6904691" y="4796042"/>
            <a:ext cx="376517" cy="332917"/>
          </a:xfrm>
          <a:custGeom>
            <a:avLst/>
            <a:gdLst/>
            <a:ahLst/>
            <a:cxnLst/>
            <a:rect l="0" t="0" r="0" b="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73" name="Shape 673"/>
          <p:cNvSpPr/>
          <p:nvPr/>
        </p:nvSpPr>
        <p:spPr>
          <a:xfrm>
            <a:off x="8036366" y="4717617"/>
            <a:ext cx="376517" cy="332917"/>
          </a:xfrm>
          <a:custGeom>
            <a:avLst/>
            <a:gdLst/>
            <a:ahLst/>
            <a:cxnLst/>
            <a:rect l="0" t="0" r="0" b="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74" name="Shape 674"/>
          <p:cNvSpPr/>
          <p:nvPr/>
        </p:nvSpPr>
        <p:spPr>
          <a:xfrm>
            <a:off x="8767491" y="4463142"/>
            <a:ext cx="376517" cy="332917"/>
          </a:xfrm>
          <a:custGeom>
            <a:avLst/>
            <a:gdLst/>
            <a:ahLst/>
            <a:cxnLst/>
            <a:rect l="0" t="0" r="0" b="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75" name="Shape 675"/>
          <p:cNvSpPr/>
          <p:nvPr/>
        </p:nvSpPr>
        <p:spPr>
          <a:xfrm>
            <a:off x="8233541" y="3837567"/>
            <a:ext cx="376517" cy="332917"/>
          </a:xfrm>
          <a:custGeom>
            <a:avLst/>
            <a:gdLst/>
            <a:ahLst/>
            <a:cxnLst/>
            <a:rect l="0" t="0" r="0" b="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76" name="Shape 676"/>
          <p:cNvSpPr/>
          <p:nvPr/>
        </p:nvSpPr>
        <p:spPr>
          <a:xfrm>
            <a:off x="7020272" y="843558"/>
            <a:ext cx="376517" cy="332917"/>
          </a:xfrm>
          <a:custGeom>
            <a:avLst/>
            <a:gdLst/>
            <a:ahLst/>
            <a:cxnLst/>
            <a:rect l="0" t="0" r="0" b="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77" name="Shape 677"/>
          <p:cNvSpPr/>
          <p:nvPr/>
        </p:nvSpPr>
        <p:spPr>
          <a:xfrm>
            <a:off x="8676456" y="1059582"/>
            <a:ext cx="376517" cy="332917"/>
          </a:xfrm>
          <a:custGeom>
            <a:avLst/>
            <a:gdLst/>
            <a:ahLst/>
            <a:cxnLst/>
            <a:rect l="0" t="0" r="0" b="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678" name="Shape 678"/>
          <p:cNvSpPr/>
          <p:nvPr/>
        </p:nvSpPr>
        <p:spPr>
          <a:xfrm>
            <a:off x="7155816" y="4249442"/>
            <a:ext cx="376517" cy="332917"/>
          </a:xfrm>
          <a:custGeom>
            <a:avLst/>
            <a:gdLst/>
            <a:ahLst/>
            <a:cxnLst/>
            <a:rect l="0" t="0" r="0" b="0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Shape 523"/>
          <p:cNvSpPr txBox="1">
            <a:spLocks noGrp="1"/>
          </p:cNvSpPr>
          <p:nvPr>
            <p:ph type="title"/>
          </p:nvPr>
        </p:nvSpPr>
        <p:spPr>
          <a:xfrm>
            <a:off x="539552" y="483518"/>
            <a:ext cx="7010400" cy="50405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dirty="0">
                <a:solidFill>
                  <a:srgbClr val="FF0000"/>
                </a:solidFill>
              </a:rPr>
              <a:t>Foi et </a:t>
            </a:r>
            <a:r>
              <a:rPr lang="en" sz="2400" dirty="0" smtClean="0">
                <a:solidFill>
                  <a:srgbClr val="FF0000"/>
                </a:solidFill>
              </a:rPr>
              <a:t>Joie Haiti </a:t>
            </a:r>
            <a:r>
              <a:rPr lang="en" sz="2400" dirty="0"/>
              <a:t>: </a:t>
            </a:r>
            <a:r>
              <a:rPr lang="en" sz="2400" dirty="0" smtClean="0"/>
              <a:t>el desafío de hacer avanzar la Red a pesar de las dificuldades</a:t>
            </a:r>
            <a:endParaRPr lang="en" sz="2400" dirty="0"/>
          </a:p>
        </p:txBody>
      </p:sp>
      <p:sp>
        <p:nvSpPr>
          <p:cNvPr id="524" name="Shape 524"/>
          <p:cNvSpPr txBox="1"/>
          <p:nvPr/>
        </p:nvSpPr>
        <p:spPr>
          <a:xfrm>
            <a:off x="4788024" y="928677"/>
            <a:ext cx="2784372" cy="20002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buNone/>
            </a:pP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r>
              <a:rPr lang="en" sz="1800" b="1" dirty="0" smtClean="0">
                <a:solidFill>
                  <a:schemeClr val="accent1">
                    <a:lumMod val="75000"/>
                  </a:schemeClr>
                </a:solidFill>
                <a:latin typeface="Dosis"/>
                <a:ea typeface="Dosis"/>
                <a:cs typeface="Dosis"/>
                <a:sym typeface="Dosis"/>
              </a:rPr>
              <a:t>on un Estado que no respeta sus compromisos, el salario de los profesores de la Red representa el 40% de nuestro presupuesto anual. </a:t>
            </a:r>
          </a:p>
          <a:p>
            <a:pPr lvl="0" rtl="0">
              <a:spcBef>
                <a:spcPts val="600"/>
              </a:spcBef>
              <a:buNone/>
            </a:pPr>
            <a:endParaRPr lang="en" sz="1800" b="1" dirty="0">
              <a:solidFill>
                <a:schemeClr val="accent1">
                  <a:lumMod val="75000"/>
                </a:schemeClr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" name="3 Imagen" descr="DSCN01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31590"/>
            <a:ext cx="3960440" cy="3168352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857752" y="2857502"/>
            <a:ext cx="31432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accent5">
                    <a:lumMod val="75000"/>
                  </a:schemeClr>
                </a:solidFill>
                <a:latin typeface="Sniglet" charset="0"/>
              </a:rPr>
              <a:t>Nómina salarial anual 17 escuelas US$ 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  <a:latin typeface="Sniglet" charset="0"/>
              </a:rPr>
              <a:t>294.992,50</a:t>
            </a:r>
          </a:p>
          <a:p>
            <a:endParaRPr lang="pt-BR" sz="2000" dirty="0" smtClean="0">
              <a:solidFill>
                <a:schemeClr val="accent5">
                  <a:lumMod val="75000"/>
                </a:schemeClr>
              </a:solidFill>
              <a:latin typeface="Sniglet" charset="0"/>
            </a:endParaRPr>
          </a:p>
          <a:p>
            <a:r>
              <a:rPr lang="pt-BR" sz="2000" dirty="0" err="1" smtClean="0">
                <a:solidFill>
                  <a:schemeClr val="accent5">
                    <a:lumMod val="75000"/>
                  </a:schemeClr>
                </a:solidFill>
                <a:latin typeface="Sniglet" charset="0"/>
              </a:rPr>
              <a:t>Salario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  <a:latin typeface="Sniglet" charset="0"/>
              </a:rPr>
              <a:t> </a:t>
            </a:r>
            <a:r>
              <a:rPr lang="pt-BR" sz="2000" dirty="0" err="1" smtClean="0">
                <a:solidFill>
                  <a:schemeClr val="accent5">
                    <a:lumMod val="75000"/>
                  </a:schemeClr>
                </a:solidFill>
                <a:latin typeface="Sniglet" charset="0"/>
              </a:rPr>
              <a:t>mensual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  <a:latin typeface="Sniglet" charset="0"/>
              </a:rPr>
              <a:t> </a:t>
            </a:r>
            <a:r>
              <a:rPr lang="pt-BR" sz="2000" dirty="0" err="1" smtClean="0">
                <a:solidFill>
                  <a:schemeClr val="accent5">
                    <a:lumMod val="75000"/>
                  </a:schemeClr>
                </a:solidFill>
                <a:latin typeface="Sniglet" charset="0"/>
              </a:rPr>
              <a:t>medio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  <a:latin typeface="Sniglet" charset="0"/>
              </a:rPr>
              <a:t> US$ 93,82</a:t>
            </a:r>
            <a:endParaRPr lang="es-ES" sz="2000" dirty="0">
              <a:solidFill>
                <a:schemeClr val="accent5">
                  <a:lumMod val="75000"/>
                </a:schemeClr>
              </a:solidFill>
              <a:latin typeface="Sniglet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Shape 577"/>
          <p:cNvSpPr txBox="1">
            <a:spLocks noGrp="1"/>
          </p:cNvSpPr>
          <p:nvPr>
            <p:ph type="title"/>
          </p:nvPr>
        </p:nvSpPr>
        <p:spPr>
          <a:xfrm>
            <a:off x="747925" y="245225"/>
            <a:ext cx="6140400" cy="365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/>
            <a:r>
              <a:rPr lang="es-CO" dirty="0" smtClean="0">
                <a:solidFill>
                  <a:srgbClr val="FF0000"/>
                </a:solidFill>
              </a:rPr>
              <a:t>El aporte de </a:t>
            </a:r>
            <a:r>
              <a:rPr lang="es-CO" dirty="0">
                <a:solidFill>
                  <a:srgbClr val="FF0000"/>
                </a:solidFill>
              </a:rPr>
              <a:t>la campaña </a:t>
            </a:r>
            <a:r>
              <a:rPr lang="es-CO" dirty="0" smtClean="0">
                <a:solidFill>
                  <a:srgbClr val="FF0000"/>
                </a:solidFill>
              </a:rPr>
              <a:t>Ignacianos por Haití.</a:t>
            </a:r>
            <a:endParaRPr lang="es-CO" dirty="0">
              <a:solidFill>
                <a:srgbClr val="FF0000"/>
              </a:solidFill>
            </a:endParaRPr>
          </a:p>
        </p:txBody>
      </p:sp>
      <p:sp>
        <p:nvSpPr>
          <p:cNvPr id="578" name="Shape 578"/>
          <p:cNvSpPr txBox="1">
            <a:spLocks noGrp="1"/>
          </p:cNvSpPr>
          <p:nvPr>
            <p:ph type="body" idx="1"/>
          </p:nvPr>
        </p:nvSpPr>
        <p:spPr>
          <a:xfrm>
            <a:off x="747925" y="1302825"/>
            <a:ext cx="7716300" cy="374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buNone/>
            </a:pPr>
            <a:r>
              <a:rPr lang="en" b="1" dirty="0" smtClean="0">
                <a:solidFill>
                  <a:srgbClr val="1C4587"/>
                </a:solidFill>
              </a:rPr>
              <a:t>1) </a:t>
            </a:r>
            <a:r>
              <a:rPr lang="fr-FR" b="1" dirty="0" smtClean="0">
                <a:solidFill>
                  <a:srgbClr val="1C4587"/>
                </a:solidFill>
              </a:rPr>
              <a:t>C</a:t>
            </a:r>
            <a:r>
              <a:rPr lang="en" b="1" dirty="0" smtClean="0">
                <a:solidFill>
                  <a:srgbClr val="1C4587"/>
                </a:solidFill>
              </a:rPr>
              <a:t>on la colaboración de los colegios jesuitas implicados a la campa</a:t>
            </a:r>
            <a:r>
              <a:rPr lang="fr-FR" b="1" dirty="0">
                <a:solidFill>
                  <a:srgbClr val="1C4587"/>
                </a:solidFill>
              </a:rPr>
              <a:t>ñ</a:t>
            </a:r>
            <a:r>
              <a:rPr lang="en" b="1" dirty="0" smtClean="0">
                <a:solidFill>
                  <a:srgbClr val="1C4587"/>
                </a:solidFill>
              </a:rPr>
              <a:t>a, hemos podido dar un salario a nuestros profesores y eso a tiempo, lo que no es corriente en el sector público.</a:t>
            </a:r>
          </a:p>
          <a:p>
            <a:pPr lvl="0" algn="just">
              <a:spcBef>
                <a:spcPts val="0"/>
              </a:spcBef>
              <a:buNone/>
            </a:pPr>
            <a:endParaRPr lang="en" b="1" dirty="0" smtClean="0">
              <a:solidFill>
                <a:srgbClr val="1C4587"/>
              </a:solidFill>
            </a:endParaRPr>
          </a:p>
          <a:p>
            <a:pPr lvl="0" algn="just">
              <a:spcBef>
                <a:spcPts val="0"/>
              </a:spcBef>
              <a:buNone/>
            </a:pPr>
            <a:r>
              <a:rPr lang="en" b="1" dirty="0" smtClean="0">
                <a:solidFill>
                  <a:srgbClr val="1C4587"/>
                </a:solidFill>
              </a:rPr>
              <a:t>2) Nuestros profesores vienen regularmente a clase y pueden asumir al mínimo las necesidades de sus familias. S</a:t>
            </a:r>
            <a:r>
              <a:rPr lang="fr-FR" b="1" dirty="0" smtClean="0">
                <a:solidFill>
                  <a:srgbClr val="1C4587"/>
                </a:solidFill>
              </a:rPr>
              <a:t>i</a:t>
            </a:r>
            <a:r>
              <a:rPr lang="en" b="1" dirty="0" smtClean="0">
                <a:solidFill>
                  <a:srgbClr val="1C4587"/>
                </a:solidFill>
              </a:rPr>
              <a:t>n embargo, en el sector público hay continuas huelgas. </a:t>
            </a:r>
            <a:endParaRPr lang="en" b="1" dirty="0">
              <a:solidFill>
                <a:srgbClr val="1C4587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Shape 578"/>
          <p:cNvSpPr txBox="1">
            <a:spLocks noGrp="1"/>
          </p:cNvSpPr>
          <p:nvPr>
            <p:ph type="body" idx="1"/>
          </p:nvPr>
        </p:nvSpPr>
        <p:spPr>
          <a:xfrm>
            <a:off x="747925" y="987574"/>
            <a:ext cx="7716300" cy="406045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buNone/>
            </a:pPr>
            <a:r>
              <a:rPr lang="en" b="1" dirty="0" smtClean="0">
                <a:solidFill>
                  <a:srgbClr val="1C4587"/>
                </a:solidFill>
              </a:rPr>
              <a:t>Foi et Joie Haiti tiene muchos sue</a:t>
            </a:r>
            <a:r>
              <a:rPr lang="fr-FR" b="1" dirty="0">
                <a:solidFill>
                  <a:srgbClr val="1C4587"/>
                </a:solidFill>
              </a:rPr>
              <a:t>ñ</a:t>
            </a:r>
            <a:r>
              <a:rPr lang="en" b="1" dirty="0" smtClean="0">
                <a:solidFill>
                  <a:srgbClr val="1C4587"/>
                </a:solidFill>
              </a:rPr>
              <a:t>os.</a:t>
            </a:r>
          </a:p>
          <a:p>
            <a:pPr lvl="0" algn="just">
              <a:spcBef>
                <a:spcPts val="0"/>
              </a:spcBef>
              <a:buNone/>
            </a:pPr>
            <a:r>
              <a:rPr lang="en" b="1" dirty="0" smtClean="0">
                <a:solidFill>
                  <a:srgbClr val="1C4587"/>
                </a:solidFill>
              </a:rPr>
              <a:t>-</a:t>
            </a:r>
            <a:r>
              <a:rPr lang="en" b="1" dirty="0" smtClean="0">
                <a:solidFill>
                  <a:srgbClr val="1C4587"/>
                </a:solidFill>
              </a:rPr>
              <a:t>Mejorar las condiciones de las escuelas según nuestra hoja de ruta; esto implicaría hacer parques infantiles, abrir salas informáticas, dar acceso al agua potable y electricidad en todas las escuelas </a:t>
            </a:r>
          </a:p>
          <a:p>
            <a:pPr lvl="0" algn="just">
              <a:spcBef>
                <a:spcPts val="0"/>
              </a:spcBef>
              <a:buNone/>
            </a:pPr>
            <a:r>
              <a:rPr lang="en" b="1" dirty="0" smtClean="0">
                <a:solidFill>
                  <a:srgbClr val="1C4587"/>
                </a:solidFill>
              </a:rPr>
              <a:t>-Dar un seguro médico a nuestros colaboradores. </a:t>
            </a:r>
            <a:endParaRPr lang="en" b="1" dirty="0" smtClean="0">
              <a:solidFill>
                <a:srgbClr val="1C4587"/>
              </a:solidFill>
            </a:endParaRPr>
          </a:p>
          <a:p>
            <a:pPr lvl="0" algn="just">
              <a:spcBef>
                <a:spcPts val="0"/>
              </a:spcBef>
              <a:buNone/>
            </a:pPr>
            <a:endParaRPr lang="en" b="1" dirty="0" smtClean="0">
              <a:solidFill>
                <a:srgbClr val="1C4587"/>
              </a:solidFill>
            </a:endParaRPr>
          </a:p>
          <a:p>
            <a:pPr lvl="0" algn="just">
              <a:spcBef>
                <a:spcPts val="0"/>
              </a:spcBef>
              <a:buNone/>
            </a:pPr>
            <a:r>
              <a:rPr lang="en" b="1" dirty="0" smtClean="0">
                <a:solidFill>
                  <a:srgbClr val="1C4587"/>
                </a:solidFill>
              </a:rPr>
              <a:t>Nueva etapa a partir de setiembre 2017: ¡Mantengamos nuestro apoyo a los jesuitas haitianos!</a:t>
            </a:r>
            <a:endParaRPr lang="en" b="1" dirty="0">
              <a:solidFill>
                <a:srgbClr val="1C4587"/>
              </a:solidFill>
            </a:endParaRP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 smtClean="0">
                <a:solidFill>
                  <a:srgbClr val="002060"/>
                </a:solidFill>
              </a:rPr>
              <a:t>4.  Avanzando hacia el futuro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3" name="Shape 683"/>
          <p:cNvPicPr preferRelativeResize="0"/>
          <p:nvPr/>
        </p:nvPicPr>
        <p:blipFill rotWithShape="1">
          <a:blip r:embed="rId3">
            <a:alphaModFix/>
          </a:blip>
          <a:srcRect t="10095" b="10095"/>
          <a:stretch/>
        </p:blipFill>
        <p:spPr>
          <a:xfrm>
            <a:off x="556398" y="0"/>
            <a:ext cx="8587602" cy="4588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Shape 6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2250" y="4188400"/>
            <a:ext cx="757799" cy="606224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Shape 684"/>
          <p:cNvSpPr txBox="1">
            <a:spLocks noGrp="1"/>
          </p:cNvSpPr>
          <p:nvPr>
            <p:ph type="title" idx="4294967295"/>
          </p:nvPr>
        </p:nvSpPr>
        <p:spPr>
          <a:xfrm>
            <a:off x="571472" y="785800"/>
            <a:ext cx="2071702" cy="3643338"/>
          </a:xfrm>
          <a:prstGeom prst="rect">
            <a:avLst/>
          </a:prstGeom>
          <a:solidFill>
            <a:srgbClr val="1155CC">
              <a:alpha val="49620"/>
            </a:srgbClr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/>
            <a:r>
              <a:rPr lang="es-ES" sz="2800" dirty="0" err="1" smtClean="0">
                <a:solidFill>
                  <a:schemeClr val="bg1"/>
                </a:solidFill>
              </a:rPr>
              <a:t>Foi</a:t>
            </a:r>
            <a:r>
              <a:rPr lang="es-ES" sz="2800" dirty="0" smtClean="0">
                <a:solidFill>
                  <a:schemeClr val="bg1"/>
                </a:solidFill>
              </a:rPr>
              <a:t> et </a:t>
            </a:r>
            <a:r>
              <a:rPr lang="es-ES" sz="2800" dirty="0" err="1" smtClean="0">
                <a:solidFill>
                  <a:schemeClr val="bg1"/>
                </a:solidFill>
              </a:rPr>
              <a:t>Joie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smtClean="0">
                <a:solidFill>
                  <a:schemeClr val="bg1"/>
                </a:solidFill>
              </a:rPr>
              <a:t>necesita </a:t>
            </a:r>
            <a:r>
              <a:rPr lang="es-ES" sz="2800" dirty="0" smtClean="0">
                <a:solidFill>
                  <a:schemeClr val="bg1"/>
                </a:solidFill>
              </a:rPr>
              <a:t>la solidaridad </a:t>
            </a:r>
            <a:br>
              <a:rPr lang="es-ES" sz="2800" dirty="0" smtClean="0">
                <a:solidFill>
                  <a:schemeClr val="bg1"/>
                </a:solidFill>
              </a:rPr>
            </a:br>
            <a:r>
              <a:rPr lang="es-ES" sz="2800" dirty="0" smtClean="0">
                <a:solidFill>
                  <a:schemeClr val="bg1"/>
                </a:solidFill>
              </a:rPr>
              <a:t>de FLACSI </a:t>
            </a:r>
            <a:r>
              <a:rPr lang="es-ES" sz="2800" dirty="0" smtClean="0">
                <a:solidFill>
                  <a:schemeClr val="bg1"/>
                </a:solidFill>
              </a:rPr>
              <a:t>sigamos avanzando juntos</a:t>
            </a:r>
            <a:endParaRPr lang="en" sz="2800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644098" y="1661761"/>
            <a:ext cx="1000132" cy="11598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786974" y="2864176"/>
            <a:ext cx="1357322" cy="7848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1000100" y="0"/>
            <a:ext cx="707236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pPr lvl="0"/>
            <a:r>
              <a:rPr lang="es-ES" b="1" dirty="0" smtClean="0"/>
              <a:t>             </a:t>
            </a:r>
          </a:p>
          <a:p>
            <a:pPr marL="342900" lvl="0" indent="-342900">
              <a:buAutoNum type="arabicPeriod"/>
            </a:pPr>
            <a:r>
              <a:rPr lang="es-ES" sz="2400" b="1" dirty="0" smtClean="0">
                <a:solidFill>
                  <a:srgbClr val="0070C0"/>
                </a:solidFill>
              </a:rPr>
              <a:t>Ignacianos por Haití 5 años desde </a:t>
            </a:r>
            <a:r>
              <a:rPr lang="es-ES" sz="2400" b="1" dirty="0" err="1" smtClean="0">
                <a:solidFill>
                  <a:srgbClr val="0070C0"/>
                </a:solidFill>
              </a:rPr>
              <a:t>Foi</a:t>
            </a:r>
            <a:r>
              <a:rPr lang="es-ES" sz="2400" b="1" dirty="0" smtClean="0">
                <a:solidFill>
                  <a:srgbClr val="0070C0"/>
                </a:solidFill>
              </a:rPr>
              <a:t> et </a:t>
            </a:r>
            <a:r>
              <a:rPr lang="es-ES" sz="2400" b="1" dirty="0" err="1" smtClean="0">
                <a:solidFill>
                  <a:srgbClr val="0070C0"/>
                </a:solidFill>
              </a:rPr>
              <a:t>Joie</a:t>
            </a:r>
            <a:endParaRPr lang="es-ES" sz="2400" b="1" dirty="0" smtClean="0">
              <a:solidFill>
                <a:srgbClr val="0070C0"/>
              </a:solidFill>
            </a:endParaRPr>
          </a:p>
          <a:p>
            <a:pPr marL="342900" lvl="0" indent="-342900"/>
            <a:endParaRPr lang="es-ES" sz="2000" b="1" dirty="0" smtClean="0">
              <a:solidFill>
                <a:srgbClr val="0070C0"/>
              </a:solidFill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0070C0"/>
                </a:solidFill>
              </a:rPr>
              <a:t>Enorme gratitud. Especialmente a los departamentos de pastoral</a:t>
            </a:r>
            <a:endParaRPr lang="es-ES" sz="2000" dirty="0" smtClean="0">
              <a:solidFill>
                <a:srgbClr val="0070C0"/>
              </a:solidFill>
            </a:endParaRPr>
          </a:p>
          <a:p>
            <a:pPr lvl="0"/>
            <a:endParaRPr lang="es-ES" sz="2000" b="1" dirty="0" smtClean="0">
              <a:solidFill>
                <a:srgbClr val="0070C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0070C0"/>
                </a:solidFill>
              </a:rPr>
              <a:t>     Fe y Alegría Haití no sería lo que es sin el aporte de Ignacianos  por Haití.</a:t>
            </a:r>
            <a:endParaRPr lang="es-ES" sz="2000" dirty="0" smtClean="0">
              <a:solidFill>
                <a:srgbClr val="0070C0"/>
              </a:solidFill>
            </a:endParaRPr>
          </a:p>
          <a:p>
            <a:pPr lvl="0"/>
            <a:endParaRPr lang="es-ES" sz="2000" b="1" dirty="0" smtClean="0">
              <a:solidFill>
                <a:srgbClr val="0070C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es-ES" sz="2000" b="1" dirty="0" smtClean="0">
                <a:solidFill>
                  <a:srgbClr val="0070C0"/>
                </a:solidFill>
              </a:rPr>
              <a:t>    Su aporte ha contribuido a todas y cada una de las realizaciones de Fe y Alegría Haití</a:t>
            </a:r>
            <a:endParaRPr lang="es-ES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14348" y="928676"/>
            <a:ext cx="65722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 </a:t>
            </a:r>
            <a:endParaRPr lang="es-ES" sz="2400" dirty="0" smtClean="0"/>
          </a:p>
          <a:p>
            <a:r>
              <a:rPr lang="es-ES" sz="2400" b="1" dirty="0" smtClean="0"/>
              <a:t>        </a:t>
            </a:r>
          </a:p>
          <a:p>
            <a:r>
              <a:rPr lang="es-ES" sz="2000" b="1" dirty="0" smtClean="0"/>
              <a:t>        2.1. Un país en emergencia permanente</a:t>
            </a:r>
          </a:p>
          <a:p>
            <a:endParaRPr lang="es-ES" sz="1600" b="1" dirty="0" smtClean="0"/>
          </a:p>
          <a:p>
            <a:r>
              <a:rPr lang="es-ES" sz="1600" b="1" dirty="0" smtClean="0"/>
              <a:t>             - </a:t>
            </a:r>
            <a:r>
              <a:rPr lang="es-ES" sz="1800" b="1" dirty="0" smtClean="0"/>
              <a:t>Económica</a:t>
            </a:r>
          </a:p>
          <a:p>
            <a:r>
              <a:rPr lang="es-ES" sz="1800" b="1" dirty="0" smtClean="0"/>
              <a:t>            - Social</a:t>
            </a:r>
          </a:p>
          <a:p>
            <a:r>
              <a:rPr lang="es-ES" sz="1800" b="1" dirty="0" smtClean="0"/>
              <a:t>            - Política</a:t>
            </a:r>
          </a:p>
          <a:p>
            <a:r>
              <a:rPr lang="es-ES" sz="1800" b="1" dirty="0" smtClean="0"/>
              <a:t>            - Ecológica</a:t>
            </a:r>
          </a:p>
          <a:p>
            <a:r>
              <a:rPr lang="es-ES" sz="1800" b="1" dirty="0" smtClean="0"/>
              <a:t>            - Sanitaria</a:t>
            </a:r>
          </a:p>
          <a:p>
            <a:endParaRPr lang="es-ES" sz="1600" b="1" dirty="0" smtClean="0"/>
          </a:p>
          <a:p>
            <a:r>
              <a:rPr lang="es-ES" sz="1600" b="1" dirty="0" smtClean="0"/>
              <a:t>   </a:t>
            </a:r>
            <a:endParaRPr lang="es-ES" sz="1600" dirty="0" smtClean="0"/>
          </a:p>
          <a:p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857224" y="428610"/>
            <a:ext cx="6500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2.    Contexto de la acción de Fe y Alegría</a:t>
            </a:r>
            <a:endParaRPr lang="es-E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00100" y="714362"/>
            <a:ext cx="7358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2.    Contexto de la acción de Fe y Alegría</a:t>
            </a:r>
            <a:endParaRPr lang="es-ES" sz="2400" dirty="0"/>
          </a:p>
        </p:txBody>
      </p:sp>
      <p:sp>
        <p:nvSpPr>
          <p:cNvPr id="3" name="2 CuadroTexto"/>
          <p:cNvSpPr txBox="1"/>
          <p:nvPr/>
        </p:nvSpPr>
        <p:spPr>
          <a:xfrm>
            <a:off x="1285852" y="1357304"/>
            <a:ext cx="59293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2.2. La gente</a:t>
            </a:r>
          </a:p>
          <a:p>
            <a:endParaRPr lang="es-ES" sz="2000" dirty="0" smtClean="0"/>
          </a:p>
          <a:p>
            <a:r>
              <a:rPr lang="es-ES" sz="2000" dirty="0" smtClean="0"/>
              <a:t>      - </a:t>
            </a:r>
            <a:r>
              <a:rPr lang="es-ES" sz="2000" dirty="0" err="1" smtClean="0"/>
              <a:t>Resiliencia</a:t>
            </a:r>
            <a:r>
              <a:rPr lang="es-ES" sz="2000" dirty="0" smtClean="0"/>
              <a:t> : Pobres de </a:t>
            </a:r>
            <a:r>
              <a:rPr lang="es-ES" sz="2000" dirty="0" err="1" smtClean="0"/>
              <a:t>Yavé</a:t>
            </a:r>
            <a:endParaRPr lang="es-ES" sz="2000" dirty="0" smtClean="0"/>
          </a:p>
          <a:p>
            <a:r>
              <a:rPr lang="es-ES" sz="2000" dirty="0" smtClean="0"/>
              <a:t>      - Sociabilidad</a:t>
            </a:r>
          </a:p>
          <a:p>
            <a:r>
              <a:rPr lang="es-ES" sz="2000" dirty="0" smtClean="0"/>
              <a:t>      - Dignidad</a:t>
            </a:r>
          </a:p>
          <a:p>
            <a:r>
              <a:rPr lang="es-ES" sz="2000" dirty="0" smtClean="0"/>
              <a:t>      - Arte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71472" y="285734"/>
            <a:ext cx="78581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       2.    Contexto de la acción de Fe y Alegría</a:t>
            </a:r>
            <a:endParaRPr lang="es-ES" sz="2400" dirty="0" smtClean="0"/>
          </a:p>
          <a:p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1214414" y="1071552"/>
            <a:ext cx="735811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2.3.  </a:t>
            </a:r>
            <a:r>
              <a:rPr lang="es-ES" sz="2000" b="1" dirty="0" smtClean="0"/>
              <a:t>La Educación</a:t>
            </a:r>
            <a:endParaRPr lang="es-ES" sz="2000" dirty="0" smtClean="0"/>
          </a:p>
          <a:p>
            <a:r>
              <a:rPr lang="es-ES" sz="1600" dirty="0" smtClean="0"/>
              <a:t>       </a:t>
            </a:r>
            <a:r>
              <a:rPr lang="es-ES" sz="1600" b="1" dirty="0" smtClean="0"/>
              <a:t>15 % educación pública </a:t>
            </a:r>
          </a:p>
          <a:p>
            <a:r>
              <a:rPr lang="es-ES" sz="1600" b="1" dirty="0" smtClean="0"/>
              <a:t>       53 % privada en viviendas familiares</a:t>
            </a:r>
          </a:p>
          <a:p>
            <a:r>
              <a:rPr lang="es-ES" sz="1600" b="1" dirty="0" smtClean="0"/>
              <a:t>       16 %?comunitaria</a:t>
            </a:r>
          </a:p>
          <a:p>
            <a:r>
              <a:rPr lang="es-ES" sz="1600" b="1" dirty="0" smtClean="0"/>
              <a:t>       16 %? privada con un cierto nivel de calidad (&gt;católica y protestante)</a:t>
            </a:r>
          </a:p>
          <a:p>
            <a:r>
              <a:rPr lang="es-ES" sz="1600" b="1" dirty="0" smtClean="0"/>
              <a:t>       </a:t>
            </a:r>
          </a:p>
          <a:p>
            <a:r>
              <a:rPr lang="es-ES" sz="1600" b="1" dirty="0" smtClean="0"/>
              <a:t>        22,9% maestros normalistas</a:t>
            </a:r>
          </a:p>
          <a:p>
            <a:endParaRPr lang="es-ES" sz="1600" b="1" dirty="0" smtClean="0"/>
          </a:p>
          <a:p>
            <a:r>
              <a:rPr lang="es-ES" sz="1600" b="1" dirty="0" smtClean="0"/>
              <a:t>         Irregularidad en pagos a profesores estatales</a:t>
            </a:r>
          </a:p>
          <a:p>
            <a:r>
              <a:rPr lang="es-ES" sz="1600" b="1" dirty="0" smtClean="0"/>
              <a:t>       </a:t>
            </a:r>
          </a:p>
          <a:p>
            <a:r>
              <a:rPr lang="es-ES" sz="1600" b="1" dirty="0" smtClean="0"/>
              <a:t>         Analfabetismo  mayores de 15 años: 51% </a:t>
            </a:r>
          </a:p>
          <a:p>
            <a:endParaRPr lang="es-ES" sz="1600" b="1" dirty="0" smtClean="0"/>
          </a:p>
          <a:p>
            <a:r>
              <a:rPr lang="es-ES" sz="1600" b="1" dirty="0" smtClean="0"/>
              <a:t>         34 ministros en 34 años</a:t>
            </a:r>
          </a:p>
          <a:p>
            <a:r>
              <a:rPr lang="es-ES" sz="1600" b="1" dirty="0" smtClean="0"/>
              <a:t> 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Shape 563"/>
          <p:cNvSpPr txBox="1">
            <a:spLocks noGrp="1"/>
          </p:cNvSpPr>
          <p:nvPr>
            <p:ph type="ctrTitle"/>
          </p:nvPr>
        </p:nvSpPr>
        <p:spPr>
          <a:xfrm>
            <a:off x="4572000" y="339502"/>
            <a:ext cx="4417500" cy="1189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400" b="1" dirty="0" smtClean="0">
                <a:solidFill>
                  <a:srgbClr val="FF0000"/>
                </a:solidFill>
              </a:rPr>
              <a:t>3.Foi </a:t>
            </a:r>
            <a:r>
              <a:rPr lang="en" sz="4400" b="1" dirty="0">
                <a:solidFill>
                  <a:srgbClr val="FF0000"/>
                </a:solidFill>
              </a:rPr>
              <a:t>et Joie Haiti</a:t>
            </a:r>
          </a:p>
        </p:txBody>
      </p:sp>
      <p:sp>
        <p:nvSpPr>
          <p:cNvPr id="564" name="Shape 564"/>
          <p:cNvSpPr txBox="1">
            <a:spLocks noGrp="1"/>
          </p:cNvSpPr>
          <p:nvPr>
            <p:ph type="subTitle" idx="1"/>
          </p:nvPr>
        </p:nvSpPr>
        <p:spPr>
          <a:xfrm>
            <a:off x="3281064" y="1857370"/>
            <a:ext cx="5611416" cy="214314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l"/>
            <a:r>
              <a:rPr lang="es-ES" b="1" dirty="0" smtClean="0"/>
              <a:t>3.1. Inicios (2006-10)</a:t>
            </a:r>
            <a:endParaRPr lang="es-ES" dirty="0" smtClean="0"/>
          </a:p>
          <a:p>
            <a:pPr lvl="0" algn="l" rtl="0">
              <a:spcBef>
                <a:spcPts val="0"/>
              </a:spcBef>
              <a:buNone/>
            </a:pPr>
            <a:r>
              <a:rPr lang="en" dirty="0" smtClean="0"/>
              <a:t>Foi et Joie Haiti nació en junio 2006. Se crearon 2 escuelas dirigidas por religiosas.</a:t>
            </a:r>
            <a:endParaRPr lang="en" dirty="0"/>
          </a:p>
        </p:txBody>
      </p:sp>
      <p:pic>
        <p:nvPicPr>
          <p:cNvPr id="565" name="Shape 5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50" y="652025"/>
            <a:ext cx="3087550" cy="243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Shape 5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5856" y="267494"/>
            <a:ext cx="1252875" cy="105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28596" y="0"/>
            <a:ext cx="8083938" cy="2000247"/>
          </a:xfrm>
        </p:spPr>
        <p:txBody>
          <a:bodyPr/>
          <a:lstStyle/>
          <a:p>
            <a:r>
              <a:rPr lang="es-ES" b="1" dirty="0" smtClean="0"/>
              <a:t>3.2. Expansión después del terremoto (2010-14)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14348" y="1357304"/>
            <a:ext cx="7798136" cy="3071834"/>
          </a:xfrm>
        </p:spPr>
        <p:txBody>
          <a:bodyPr/>
          <a:lstStyle/>
          <a:p>
            <a:pPr algn="l"/>
            <a:r>
              <a:rPr lang="es-ES" dirty="0" smtClean="0"/>
              <a:t>               8 centros móviles de Formación Profesional</a:t>
            </a:r>
          </a:p>
          <a:p>
            <a:pPr algn="l"/>
            <a:r>
              <a:rPr lang="es-ES" dirty="0" smtClean="0"/>
              <a:t>              16 Escuelas estratégicamente evangélicamente) </a:t>
            </a:r>
          </a:p>
          <a:p>
            <a:pPr algn="l"/>
            <a:r>
              <a:rPr lang="es-ES" dirty="0" smtClean="0"/>
              <a:t>                  distribuidas</a:t>
            </a:r>
          </a:p>
          <a:p>
            <a:pPr algn="l"/>
            <a:r>
              <a:rPr lang="es-ES" dirty="0" smtClean="0"/>
              <a:t>              Hoja de ruta</a:t>
            </a:r>
          </a:p>
          <a:p>
            <a:pPr algn="l"/>
            <a:r>
              <a:rPr lang="es-ES" dirty="0" smtClean="0"/>
              <a:t>              Mesa Técnica</a:t>
            </a:r>
          </a:p>
          <a:p>
            <a:pPr algn="l"/>
            <a:r>
              <a:rPr lang="es-ES" dirty="0" smtClean="0"/>
              <a:t>               Firma de protocolos</a:t>
            </a:r>
          </a:p>
          <a:p>
            <a:pPr algn="l"/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785801"/>
            <a:ext cx="7941062" cy="1285884"/>
          </a:xfrm>
        </p:spPr>
        <p:txBody>
          <a:bodyPr/>
          <a:lstStyle/>
          <a:p>
            <a:r>
              <a:rPr lang="es-ES" b="1" dirty="0" smtClean="0"/>
              <a:t>3.3. Crisis de crecimiento (2014)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28662" y="2071684"/>
            <a:ext cx="7583822" cy="1577292"/>
          </a:xfrm>
        </p:spPr>
        <p:txBody>
          <a:bodyPr/>
          <a:lstStyle/>
          <a:p>
            <a:pPr algn="l"/>
            <a:r>
              <a:rPr lang="es-ES" dirty="0" smtClean="0"/>
              <a:t>Recurso a la CPAL y a la Mesa Técnica: CPAL, FLACSI, FYFA,</a:t>
            </a:r>
          </a:p>
          <a:p>
            <a:pPr algn="l"/>
            <a:r>
              <a:rPr lang="es-ES" dirty="0" err="1" smtClean="0"/>
              <a:t>Entreculturas</a:t>
            </a:r>
            <a:r>
              <a:rPr lang="es-ES" dirty="0" smtClean="0"/>
              <a:t>, Provincia GLC.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ria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1100</TotalTime>
  <Words>848</Words>
  <Application>Microsoft Office PowerPoint</Application>
  <PresentationFormat>Presentación en pantalla (16:9)</PresentationFormat>
  <Paragraphs>172</Paragraphs>
  <Slides>27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1" baseType="lpstr">
      <vt:lpstr>Arial</vt:lpstr>
      <vt:lpstr>Sniglet</vt:lpstr>
      <vt:lpstr>Dosis</vt:lpstr>
      <vt:lpstr>Friar template</vt:lpstr>
      <vt:lpstr>Foi et Joie Haiti y la colaboración de Ignacianos por Haiti </vt:lpstr>
      <vt:lpstr>Diapositiva 2</vt:lpstr>
      <vt:lpstr>Diapositiva 3</vt:lpstr>
      <vt:lpstr>Diapositiva 4</vt:lpstr>
      <vt:lpstr>Diapositiva 5</vt:lpstr>
      <vt:lpstr>Diapositiva 6</vt:lpstr>
      <vt:lpstr>3.Foi et Joie Haiti</vt:lpstr>
      <vt:lpstr>3.2. Expansión después del terremoto (2010-14) </vt:lpstr>
      <vt:lpstr>3.3. Crisis de crecimiento (2014) </vt:lpstr>
      <vt:lpstr>Etapa actual 2015-16</vt:lpstr>
      <vt:lpstr>Etapa actual 2015-16 (2)</vt:lpstr>
      <vt:lpstr>Ahora, trabajamos geográficamente en 5 departamentos </vt:lpstr>
      <vt:lpstr>Más de 3 500</vt:lpstr>
      <vt:lpstr>4, 400 2.294 niñas y 2.106 niños</vt:lpstr>
      <vt:lpstr>Diapositiva 15</vt:lpstr>
      <vt:lpstr>Diapositiva 16</vt:lpstr>
      <vt:lpstr>Diapositiva 17</vt:lpstr>
      <vt:lpstr>Diapositiva 18</vt:lpstr>
      <vt:lpstr>Diapositiva 19</vt:lpstr>
      <vt:lpstr>   De que manera trabajamos?</vt:lpstr>
      <vt:lpstr>Nuestra forma de trabajar con las escuelas y las comunidades sigue un proceso simple</vt:lpstr>
      <vt:lpstr>Diapositiva 22</vt:lpstr>
      <vt:lpstr>Diapositiva 23</vt:lpstr>
      <vt:lpstr>Foi et Joie Haiti : el desafío de hacer avanzar la Red a pesar de las dificuldades</vt:lpstr>
      <vt:lpstr>El aporte de la campaña Ignacianos por Haití.</vt:lpstr>
      <vt:lpstr>4.  Avanzando hacia el futuro </vt:lpstr>
      <vt:lpstr>Foi et Joie necesita la solidaridad  de FLACSI sigamos avanzando juntos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Foi et Joie Haiti</dc:title>
  <dc:creator>Communication</dc:creator>
  <cp:lastModifiedBy>Marcos</cp:lastModifiedBy>
  <cp:revision>127</cp:revision>
  <dcterms:modified xsi:type="dcterms:W3CDTF">2016-09-08T10:53:18Z</dcterms:modified>
</cp:coreProperties>
</file>