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3" r:id="rId6"/>
    <p:sldId id="261" r:id="rId7"/>
    <p:sldId id="269" r:id="rId8"/>
    <p:sldId id="266" r:id="rId9"/>
    <p:sldId id="264" r:id="rId10"/>
    <p:sldId id="262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22" autoAdjust="0"/>
  </p:normalViewPr>
  <p:slideViewPr>
    <p:cSldViewPr snapToGrid="0" snapToObjects="1">
      <p:cViewPr>
        <p:scale>
          <a:sx n="77" d="100"/>
          <a:sy n="77" d="100"/>
        </p:scale>
        <p:origin x="-114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A011D-9405-4F0F-9C1D-155E25D8643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15F8E336-BC4D-42B3-A1CA-20B9FD030F77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softEdge rad="114300"/>
        </a:effectLst>
      </dgm:spPr>
      <dgm:t>
        <a:bodyPr/>
        <a:lstStyle/>
        <a:p>
          <a:endParaRPr lang="es-MX" dirty="0"/>
        </a:p>
      </dgm:t>
    </dgm:pt>
    <dgm:pt modelId="{FB49875F-0012-47C6-AA7A-E0AA47936BDF}" type="parTrans" cxnId="{4B758841-963E-4601-BA11-112DD4517697}">
      <dgm:prSet/>
      <dgm:spPr/>
      <dgm:t>
        <a:bodyPr/>
        <a:lstStyle/>
        <a:p>
          <a:endParaRPr lang="es-MX"/>
        </a:p>
      </dgm:t>
    </dgm:pt>
    <dgm:pt modelId="{BAD9C451-C373-4A92-935E-11EB556B9A53}" type="sibTrans" cxnId="{4B758841-963E-4601-BA11-112DD4517697}">
      <dgm:prSet/>
      <dgm:spPr/>
      <dgm:t>
        <a:bodyPr/>
        <a:lstStyle/>
        <a:p>
          <a:endParaRPr lang="es-MX"/>
        </a:p>
      </dgm:t>
    </dgm:pt>
    <dgm:pt modelId="{04FB39F5-98D4-4D7D-9CC0-450AB8C145E0}" type="pres">
      <dgm:prSet presAssocID="{439A011D-9405-4F0F-9C1D-155E25D8643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9A8187BA-03B5-4022-BE12-2E2E28B95022}" type="pres">
      <dgm:prSet presAssocID="{15F8E336-BC4D-42B3-A1CA-20B9FD030F77}" presName="compNode" presStyleCnt="0"/>
      <dgm:spPr/>
    </dgm:pt>
    <dgm:pt modelId="{8B85240E-EE98-4BE8-BBC5-AE4621843989}" type="pres">
      <dgm:prSet presAssocID="{15F8E336-BC4D-42B3-A1CA-20B9FD030F77}" presName="aNode" presStyleLbl="bgShp" presStyleIdx="0" presStyleCnt="1" custScaleX="47930" custScaleY="40539" custLinFactNeighborX="-23965" custLinFactNeighborY="-9962"/>
      <dgm:spPr/>
      <dgm:t>
        <a:bodyPr/>
        <a:lstStyle/>
        <a:p>
          <a:endParaRPr lang="es-CO"/>
        </a:p>
      </dgm:t>
    </dgm:pt>
    <dgm:pt modelId="{9E28F855-2E17-4817-B290-6995B92B508B}" type="pres">
      <dgm:prSet presAssocID="{15F8E336-BC4D-42B3-A1CA-20B9FD030F77}" presName="textNode" presStyleLbl="bgShp" presStyleIdx="0" presStyleCnt="1"/>
      <dgm:spPr/>
      <dgm:t>
        <a:bodyPr/>
        <a:lstStyle/>
        <a:p>
          <a:endParaRPr lang="es-CO"/>
        </a:p>
      </dgm:t>
    </dgm:pt>
    <dgm:pt modelId="{6C562019-C8E2-4B5F-91AC-8FB8F55794AF}" type="pres">
      <dgm:prSet presAssocID="{15F8E336-BC4D-42B3-A1CA-20B9FD030F77}" presName="compChildNode" presStyleCnt="0"/>
      <dgm:spPr/>
    </dgm:pt>
    <dgm:pt modelId="{D0E07933-92DD-4918-911B-80053346C66D}" type="pres">
      <dgm:prSet presAssocID="{15F8E336-BC4D-42B3-A1CA-20B9FD030F77}" presName="theInnerList" presStyleCnt="0"/>
      <dgm:spPr/>
    </dgm:pt>
  </dgm:ptLst>
  <dgm:cxnLst>
    <dgm:cxn modelId="{4B758841-963E-4601-BA11-112DD4517697}" srcId="{439A011D-9405-4F0F-9C1D-155E25D8643E}" destId="{15F8E336-BC4D-42B3-A1CA-20B9FD030F77}" srcOrd="0" destOrd="0" parTransId="{FB49875F-0012-47C6-AA7A-E0AA47936BDF}" sibTransId="{BAD9C451-C373-4A92-935E-11EB556B9A53}"/>
    <dgm:cxn modelId="{6E39F811-BC56-42E0-ABDE-3861C32D7502}" type="presOf" srcId="{15F8E336-BC4D-42B3-A1CA-20B9FD030F77}" destId="{8B85240E-EE98-4BE8-BBC5-AE4621843989}" srcOrd="0" destOrd="0" presId="urn:microsoft.com/office/officeart/2005/8/layout/lProcess2"/>
    <dgm:cxn modelId="{ADFCA255-9224-49C0-8650-626423578214}" type="presOf" srcId="{15F8E336-BC4D-42B3-A1CA-20B9FD030F77}" destId="{9E28F855-2E17-4817-B290-6995B92B508B}" srcOrd="1" destOrd="0" presId="urn:microsoft.com/office/officeart/2005/8/layout/lProcess2"/>
    <dgm:cxn modelId="{6D53A427-A147-4C92-9A3D-2DBB1787814A}" type="presOf" srcId="{439A011D-9405-4F0F-9C1D-155E25D8643E}" destId="{04FB39F5-98D4-4D7D-9CC0-450AB8C145E0}" srcOrd="0" destOrd="0" presId="urn:microsoft.com/office/officeart/2005/8/layout/lProcess2"/>
    <dgm:cxn modelId="{F907BDE4-686B-4915-93B1-FF311C967D13}" type="presParOf" srcId="{04FB39F5-98D4-4D7D-9CC0-450AB8C145E0}" destId="{9A8187BA-03B5-4022-BE12-2E2E28B95022}" srcOrd="0" destOrd="0" presId="urn:microsoft.com/office/officeart/2005/8/layout/lProcess2"/>
    <dgm:cxn modelId="{5E17E735-6D85-4679-B9AE-B04A19DD608B}" type="presParOf" srcId="{9A8187BA-03B5-4022-BE12-2E2E28B95022}" destId="{8B85240E-EE98-4BE8-BBC5-AE4621843989}" srcOrd="0" destOrd="0" presId="urn:microsoft.com/office/officeart/2005/8/layout/lProcess2"/>
    <dgm:cxn modelId="{6CD0BA35-5BFE-4792-81DA-00B441EC1D9A}" type="presParOf" srcId="{9A8187BA-03B5-4022-BE12-2E2E28B95022}" destId="{9E28F855-2E17-4817-B290-6995B92B508B}" srcOrd="1" destOrd="0" presId="urn:microsoft.com/office/officeart/2005/8/layout/lProcess2"/>
    <dgm:cxn modelId="{2CD32DF0-F0DA-40A1-89AF-C6205F172121}" type="presParOf" srcId="{9A8187BA-03B5-4022-BE12-2E2E28B95022}" destId="{6C562019-C8E2-4B5F-91AC-8FB8F55794AF}" srcOrd="2" destOrd="0" presId="urn:microsoft.com/office/officeart/2005/8/layout/lProcess2"/>
    <dgm:cxn modelId="{812D7B20-A43D-4064-99C7-2E0C0847BE43}" type="presParOf" srcId="{6C562019-C8E2-4B5F-91AC-8FB8F55794AF}" destId="{D0E07933-92DD-4918-911B-80053346C66D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AD7631-F6B2-4723-BF45-28B449B2F11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6862EDA-9D04-45F1-8D8A-9D08180353E0}">
      <dgm:prSet phldrT="[Texto]"/>
      <dgm:spPr>
        <a:solidFill>
          <a:schemeClr val="accent3"/>
        </a:solidFill>
      </dgm:spPr>
      <dgm:t>
        <a:bodyPr/>
        <a:lstStyle/>
        <a:p>
          <a:r>
            <a:rPr lang="es-MX" dirty="0" smtClean="0"/>
            <a:t>Recopilación y organización de la información.</a:t>
          </a:r>
          <a:endParaRPr lang="es-MX" dirty="0"/>
        </a:p>
      </dgm:t>
    </dgm:pt>
    <dgm:pt modelId="{715F7285-3CCE-4976-8E74-116333535E6F}" type="parTrans" cxnId="{FB3CF569-222C-4C49-884A-55B077E2EB2B}">
      <dgm:prSet/>
      <dgm:spPr/>
      <dgm:t>
        <a:bodyPr/>
        <a:lstStyle/>
        <a:p>
          <a:endParaRPr lang="es-MX"/>
        </a:p>
      </dgm:t>
    </dgm:pt>
    <dgm:pt modelId="{958C1426-1BC5-420A-B65A-732E7B15111C}" type="sibTrans" cxnId="{FB3CF569-222C-4C49-884A-55B077E2EB2B}">
      <dgm:prSet/>
      <dgm:spPr/>
      <dgm:t>
        <a:bodyPr/>
        <a:lstStyle/>
        <a:p>
          <a:endParaRPr lang="es-MX"/>
        </a:p>
      </dgm:t>
    </dgm:pt>
    <dgm:pt modelId="{FD082E5C-3420-48C8-8694-BBCC1A9C0C69}">
      <dgm:prSet phldrT="[Texto]"/>
      <dgm:spPr>
        <a:solidFill>
          <a:schemeClr val="accent1"/>
        </a:solidFill>
      </dgm:spPr>
      <dgm:t>
        <a:bodyPr/>
        <a:lstStyle/>
        <a:p>
          <a:r>
            <a:rPr lang="es-MX" dirty="0" smtClean="0"/>
            <a:t>Transformación y recodificación de información.</a:t>
          </a:r>
          <a:endParaRPr lang="es-MX" dirty="0"/>
        </a:p>
      </dgm:t>
    </dgm:pt>
    <dgm:pt modelId="{23D4EAA0-49E6-41F2-B600-7A9BA6DD6CD9}" type="parTrans" cxnId="{964BC693-2684-47F2-9380-4E70D6A5274A}">
      <dgm:prSet/>
      <dgm:spPr/>
      <dgm:t>
        <a:bodyPr/>
        <a:lstStyle/>
        <a:p>
          <a:endParaRPr lang="es-MX"/>
        </a:p>
      </dgm:t>
    </dgm:pt>
    <dgm:pt modelId="{941AA182-0BF2-4E74-A5EE-C592F543616D}" type="sibTrans" cxnId="{964BC693-2684-47F2-9380-4E70D6A5274A}">
      <dgm:prSet/>
      <dgm:spPr/>
      <dgm:t>
        <a:bodyPr/>
        <a:lstStyle/>
        <a:p>
          <a:endParaRPr lang="es-MX"/>
        </a:p>
      </dgm:t>
    </dgm:pt>
    <dgm:pt modelId="{81CEA440-AFA2-4A0E-8416-FF1E1548F87F}">
      <dgm:prSet phldrT="[Texto]"/>
      <dgm:spPr/>
      <dgm:t>
        <a:bodyPr/>
        <a:lstStyle/>
        <a:p>
          <a:r>
            <a:rPr lang="es-MX" dirty="0" smtClean="0"/>
            <a:t>Compartir información (de lo privado a lo púbico)</a:t>
          </a:r>
          <a:endParaRPr lang="es-MX" dirty="0"/>
        </a:p>
      </dgm:t>
    </dgm:pt>
    <dgm:pt modelId="{1E6BF95B-B04E-427B-B11B-4570F6C871AF}" type="parTrans" cxnId="{E7D41EF0-AEA7-4CCC-B97B-9D5FEC29C795}">
      <dgm:prSet/>
      <dgm:spPr/>
      <dgm:t>
        <a:bodyPr/>
        <a:lstStyle/>
        <a:p>
          <a:endParaRPr lang="es-MX"/>
        </a:p>
      </dgm:t>
    </dgm:pt>
    <dgm:pt modelId="{AFCFB5CE-EF62-41F8-BB6D-155A2DDFBE48}" type="sibTrans" cxnId="{E7D41EF0-AEA7-4CCC-B97B-9D5FEC29C795}">
      <dgm:prSet/>
      <dgm:spPr/>
      <dgm:t>
        <a:bodyPr/>
        <a:lstStyle/>
        <a:p>
          <a:endParaRPr lang="es-MX"/>
        </a:p>
      </dgm:t>
    </dgm:pt>
    <dgm:pt modelId="{E90A1B9A-B3AF-4882-B537-AFE393835A76}">
      <dgm:prSet phldrT="[Texto]"/>
      <dgm:spPr>
        <a:solidFill>
          <a:schemeClr val="accent1"/>
        </a:solidFill>
      </dgm:spPr>
      <dgm:t>
        <a:bodyPr/>
        <a:lstStyle/>
        <a:p>
          <a:r>
            <a:rPr lang="es-MX" dirty="0" smtClean="0"/>
            <a:t>Elaboración de una respuesta común en el área pública a partir de los aportes individuales.</a:t>
          </a:r>
          <a:endParaRPr lang="es-MX" dirty="0"/>
        </a:p>
      </dgm:t>
    </dgm:pt>
    <dgm:pt modelId="{2212A223-D78E-4A4E-AA6D-78C499725745}" type="parTrans" cxnId="{94DD585A-FD6C-4680-AA0D-0856D34B9B62}">
      <dgm:prSet/>
      <dgm:spPr/>
      <dgm:t>
        <a:bodyPr/>
        <a:lstStyle/>
        <a:p>
          <a:endParaRPr lang="es-MX"/>
        </a:p>
      </dgm:t>
    </dgm:pt>
    <dgm:pt modelId="{C76D5078-F743-4252-BC0E-300D27CC2319}" type="sibTrans" cxnId="{94DD585A-FD6C-4680-AA0D-0856D34B9B62}">
      <dgm:prSet/>
      <dgm:spPr/>
      <dgm:t>
        <a:bodyPr/>
        <a:lstStyle/>
        <a:p>
          <a:endParaRPr lang="es-MX"/>
        </a:p>
      </dgm:t>
    </dgm:pt>
    <dgm:pt modelId="{7D0A7587-E2B2-4E70-8DE6-D28BBA18A324}">
      <dgm:prSet phldrT="[Texto]"/>
      <dgm:spPr>
        <a:solidFill>
          <a:schemeClr val="accent6"/>
        </a:solidFill>
      </dgm:spPr>
      <dgm:t>
        <a:bodyPr/>
        <a:lstStyle/>
        <a:p>
          <a:r>
            <a:rPr lang="es-MX" dirty="0" smtClean="0"/>
            <a:t>Presentación y comparación de resultados</a:t>
          </a:r>
          <a:endParaRPr lang="es-MX" dirty="0"/>
        </a:p>
      </dgm:t>
    </dgm:pt>
    <dgm:pt modelId="{A9D76745-C8DD-4843-94E6-1FF388138C8F}" type="parTrans" cxnId="{94422E35-CEFF-4AEE-9768-F3C61F8E478C}">
      <dgm:prSet/>
      <dgm:spPr/>
      <dgm:t>
        <a:bodyPr/>
        <a:lstStyle/>
        <a:p>
          <a:endParaRPr lang="es-MX"/>
        </a:p>
      </dgm:t>
    </dgm:pt>
    <dgm:pt modelId="{6387C5BE-F884-4114-992B-A59C2CF5950F}" type="sibTrans" cxnId="{94422E35-CEFF-4AEE-9768-F3C61F8E478C}">
      <dgm:prSet/>
      <dgm:spPr/>
      <dgm:t>
        <a:bodyPr/>
        <a:lstStyle/>
        <a:p>
          <a:endParaRPr lang="es-MX"/>
        </a:p>
      </dgm:t>
    </dgm:pt>
    <dgm:pt modelId="{10BC7576-5316-4353-A704-3648B437EDE4}" type="pres">
      <dgm:prSet presAssocID="{D1AD7631-F6B2-4723-BF45-28B449B2F11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2022E5-E97A-44D9-BA23-4F2FA1498E37}" type="pres">
      <dgm:prSet presAssocID="{A6862EDA-9D04-45F1-8D8A-9D08180353E0}" presName="node" presStyleLbl="node1" presStyleIdx="0" presStyleCnt="5" custRadScaleRad="96456" custRadScaleInc="1199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CB7169-38DD-43F7-9CBE-E1DF8FCD75D1}" type="pres">
      <dgm:prSet presAssocID="{958C1426-1BC5-420A-B65A-732E7B15111C}" presName="sibTrans" presStyleLbl="sibTrans2D1" presStyleIdx="0" presStyleCnt="5"/>
      <dgm:spPr/>
      <dgm:t>
        <a:bodyPr/>
        <a:lstStyle/>
        <a:p>
          <a:endParaRPr lang="es-MX"/>
        </a:p>
      </dgm:t>
    </dgm:pt>
    <dgm:pt modelId="{CE08F523-0E23-4E7D-80A1-58DE26B555FF}" type="pres">
      <dgm:prSet presAssocID="{958C1426-1BC5-420A-B65A-732E7B15111C}" presName="connectorText" presStyleLbl="sibTrans2D1" presStyleIdx="0" presStyleCnt="5"/>
      <dgm:spPr/>
      <dgm:t>
        <a:bodyPr/>
        <a:lstStyle/>
        <a:p>
          <a:endParaRPr lang="es-MX"/>
        </a:p>
      </dgm:t>
    </dgm:pt>
    <dgm:pt modelId="{ECE62C6A-300C-4EA5-BB9B-14F253808D89}" type="pres">
      <dgm:prSet presAssocID="{FD082E5C-3420-48C8-8694-BBCC1A9C0C6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925A739-82D4-4AC5-B0F0-8E2AED8A09E8}" type="pres">
      <dgm:prSet presAssocID="{941AA182-0BF2-4E74-A5EE-C592F543616D}" presName="sibTrans" presStyleLbl="sibTrans2D1" presStyleIdx="1" presStyleCnt="5"/>
      <dgm:spPr/>
      <dgm:t>
        <a:bodyPr/>
        <a:lstStyle/>
        <a:p>
          <a:endParaRPr lang="es-MX"/>
        </a:p>
      </dgm:t>
    </dgm:pt>
    <dgm:pt modelId="{257E69AB-5136-4956-9A55-D792FB59F39C}" type="pres">
      <dgm:prSet presAssocID="{941AA182-0BF2-4E74-A5EE-C592F543616D}" presName="connectorText" presStyleLbl="sibTrans2D1" presStyleIdx="1" presStyleCnt="5"/>
      <dgm:spPr/>
      <dgm:t>
        <a:bodyPr/>
        <a:lstStyle/>
        <a:p>
          <a:endParaRPr lang="es-MX"/>
        </a:p>
      </dgm:t>
    </dgm:pt>
    <dgm:pt modelId="{50CA9DBA-E148-4ACF-A0DA-AEAE960FF977}" type="pres">
      <dgm:prSet presAssocID="{81CEA440-AFA2-4A0E-8416-FF1E1548F87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1DB477F-49DD-4331-B0B3-D190CDDDCB1D}" type="pres">
      <dgm:prSet presAssocID="{AFCFB5CE-EF62-41F8-BB6D-155A2DDFBE48}" presName="sibTrans" presStyleLbl="sibTrans2D1" presStyleIdx="2" presStyleCnt="5"/>
      <dgm:spPr/>
      <dgm:t>
        <a:bodyPr/>
        <a:lstStyle/>
        <a:p>
          <a:endParaRPr lang="es-MX"/>
        </a:p>
      </dgm:t>
    </dgm:pt>
    <dgm:pt modelId="{AD199EA5-4707-4677-9420-A241ABEDB908}" type="pres">
      <dgm:prSet presAssocID="{AFCFB5CE-EF62-41F8-BB6D-155A2DDFBE48}" presName="connectorText" presStyleLbl="sibTrans2D1" presStyleIdx="2" presStyleCnt="5"/>
      <dgm:spPr/>
      <dgm:t>
        <a:bodyPr/>
        <a:lstStyle/>
        <a:p>
          <a:endParaRPr lang="es-MX"/>
        </a:p>
      </dgm:t>
    </dgm:pt>
    <dgm:pt modelId="{2FC2CA3C-F1A3-4F82-8B54-1D79E0DF56CE}" type="pres">
      <dgm:prSet presAssocID="{E90A1B9A-B3AF-4882-B537-AFE393835A7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2382AA-7ACD-4B4D-AF2E-551B1729E75F}" type="pres">
      <dgm:prSet presAssocID="{C76D5078-F743-4252-BC0E-300D27CC2319}" presName="sibTrans" presStyleLbl="sibTrans2D1" presStyleIdx="3" presStyleCnt="5"/>
      <dgm:spPr/>
      <dgm:t>
        <a:bodyPr/>
        <a:lstStyle/>
        <a:p>
          <a:endParaRPr lang="es-MX"/>
        </a:p>
      </dgm:t>
    </dgm:pt>
    <dgm:pt modelId="{1B8EB743-15C2-49DA-8FB8-8F34D0C6B502}" type="pres">
      <dgm:prSet presAssocID="{C76D5078-F743-4252-BC0E-300D27CC2319}" presName="connectorText" presStyleLbl="sibTrans2D1" presStyleIdx="3" presStyleCnt="5"/>
      <dgm:spPr/>
      <dgm:t>
        <a:bodyPr/>
        <a:lstStyle/>
        <a:p>
          <a:endParaRPr lang="es-MX"/>
        </a:p>
      </dgm:t>
    </dgm:pt>
    <dgm:pt modelId="{B1EF2649-2E89-49AC-9DCA-C67DBC86B155}" type="pres">
      <dgm:prSet presAssocID="{7D0A7587-E2B2-4E70-8DE6-D28BBA18A32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73CD4AC-7E5B-4728-860D-6B6FE286BF92}" type="pres">
      <dgm:prSet presAssocID="{6387C5BE-F884-4114-992B-A59C2CF5950F}" presName="sibTrans" presStyleLbl="sibTrans2D1" presStyleIdx="4" presStyleCnt="5"/>
      <dgm:spPr/>
      <dgm:t>
        <a:bodyPr/>
        <a:lstStyle/>
        <a:p>
          <a:endParaRPr lang="es-MX"/>
        </a:p>
      </dgm:t>
    </dgm:pt>
    <dgm:pt modelId="{7F5B0362-8805-4723-B615-68321D01AFC0}" type="pres">
      <dgm:prSet presAssocID="{6387C5BE-F884-4114-992B-A59C2CF5950F}" presName="connectorText" presStyleLbl="sibTrans2D1" presStyleIdx="4" presStyleCnt="5"/>
      <dgm:spPr/>
      <dgm:t>
        <a:bodyPr/>
        <a:lstStyle/>
        <a:p>
          <a:endParaRPr lang="es-MX"/>
        </a:p>
      </dgm:t>
    </dgm:pt>
  </dgm:ptLst>
  <dgm:cxnLst>
    <dgm:cxn modelId="{23F498FD-FA3E-40E4-946A-539594983BB4}" type="presOf" srcId="{941AA182-0BF2-4E74-A5EE-C592F543616D}" destId="{3925A739-82D4-4AC5-B0F0-8E2AED8A09E8}" srcOrd="0" destOrd="0" presId="urn:microsoft.com/office/officeart/2005/8/layout/cycle2"/>
    <dgm:cxn modelId="{94DD585A-FD6C-4680-AA0D-0856D34B9B62}" srcId="{D1AD7631-F6B2-4723-BF45-28B449B2F119}" destId="{E90A1B9A-B3AF-4882-B537-AFE393835A76}" srcOrd="3" destOrd="0" parTransId="{2212A223-D78E-4A4E-AA6D-78C499725745}" sibTransId="{C76D5078-F743-4252-BC0E-300D27CC2319}"/>
    <dgm:cxn modelId="{3DEA2714-A60D-4107-8D8D-243D81952713}" type="presOf" srcId="{E90A1B9A-B3AF-4882-B537-AFE393835A76}" destId="{2FC2CA3C-F1A3-4F82-8B54-1D79E0DF56CE}" srcOrd="0" destOrd="0" presId="urn:microsoft.com/office/officeart/2005/8/layout/cycle2"/>
    <dgm:cxn modelId="{F3CBE55A-2B0A-4758-B7BB-F0E7F3D4EAA1}" type="presOf" srcId="{941AA182-0BF2-4E74-A5EE-C592F543616D}" destId="{257E69AB-5136-4956-9A55-D792FB59F39C}" srcOrd="1" destOrd="0" presId="urn:microsoft.com/office/officeart/2005/8/layout/cycle2"/>
    <dgm:cxn modelId="{628B709D-6C48-4864-A616-1010216B6BBC}" type="presOf" srcId="{C76D5078-F743-4252-BC0E-300D27CC2319}" destId="{1B8EB743-15C2-49DA-8FB8-8F34D0C6B502}" srcOrd="1" destOrd="0" presId="urn:microsoft.com/office/officeart/2005/8/layout/cycle2"/>
    <dgm:cxn modelId="{84566512-4BEB-4716-A457-9F853D8331E9}" type="presOf" srcId="{81CEA440-AFA2-4A0E-8416-FF1E1548F87F}" destId="{50CA9DBA-E148-4ACF-A0DA-AEAE960FF977}" srcOrd="0" destOrd="0" presId="urn:microsoft.com/office/officeart/2005/8/layout/cycle2"/>
    <dgm:cxn modelId="{B27A5DE5-5EBE-48C7-A8FC-BAB125D6F597}" type="presOf" srcId="{958C1426-1BC5-420A-B65A-732E7B15111C}" destId="{CE08F523-0E23-4E7D-80A1-58DE26B555FF}" srcOrd="1" destOrd="0" presId="urn:microsoft.com/office/officeart/2005/8/layout/cycle2"/>
    <dgm:cxn modelId="{964BC693-2684-47F2-9380-4E70D6A5274A}" srcId="{D1AD7631-F6B2-4723-BF45-28B449B2F119}" destId="{FD082E5C-3420-48C8-8694-BBCC1A9C0C69}" srcOrd="1" destOrd="0" parTransId="{23D4EAA0-49E6-41F2-B600-7A9BA6DD6CD9}" sibTransId="{941AA182-0BF2-4E74-A5EE-C592F543616D}"/>
    <dgm:cxn modelId="{106B925A-9C5C-424A-8359-BA7F05A620FD}" type="presOf" srcId="{FD082E5C-3420-48C8-8694-BBCC1A9C0C69}" destId="{ECE62C6A-300C-4EA5-BB9B-14F253808D89}" srcOrd="0" destOrd="0" presId="urn:microsoft.com/office/officeart/2005/8/layout/cycle2"/>
    <dgm:cxn modelId="{2CA31AEE-0EF1-466C-9D7B-CE04AE05F4D7}" type="presOf" srcId="{AFCFB5CE-EF62-41F8-BB6D-155A2DDFBE48}" destId="{F1DB477F-49DD-4331-B0B3-D190CDDDCB1D}" srcOrd="0" destOrd="0" presId="urn:microsoft.com/office/officeart/2005/8/layout/cycle2"/>
    <dgm:cxn modelId="{AB81DB0D-0E25-4E84-8EC2-67B6C8F7FDEC}" type="presOf" srcId="{D1AD7631-F6B2-4723-BF45-28B449B2F119}" destId="{10BC7576-5316-4353-A704-3648B437EDE4}" srcOrd="0" destOrd="0" presId="urn:microsoft.com/office/officeart/2005/8/layout/cycle2"/>
    <dgm:cxn modelId="{14D0783B-553A-40F9-84D0-1D888E047709}" type="presOf" srcId="{6387C5BE-F884-4114-992B-A59C2CF5950F}" destId="{7F5B0362-8805-4723-B615-68321D01AFC0}" srcOrd="1" destOrd="0" presId="urn:microsoft.com/office/officeart/2005/8/layout/cycle2"/>
    <dgm:cxn modelId="{49A87524-3EB6-4ECE-915C-F3810EE0D25E}" type="presOf" srcId="{6387C5BE-F884-4114-992B-A59C2CF5950F}" destId="{973CD4AC-7E5B-4728-860D-6B6FE286BF92}" srcOrd="0" destOrd="0" presId="urn:microsoft.com/office/officeart/2005/8/layout/cycle2"/>
    <dgm:cxn modelId="{F931675B-197A-48C3-AA0A-BE64EF996E27}" type="presOf" srcId="{C76D5078-F743-4252-BC0E-300D27CC2319}" destId="{742382AA-7ACD-4B4D-AF2E-551B1729E75F}" srcOrd="0" destOrd="0" presId="urn:microsoft.com/office/officeart/2005/8/layout/cycle2"/>
    <dgm:cxn modelId="{0CB8D676-18B2-40D3-90F3-0D17ABD25E48}" type="presOf" srcId="{7D0A7587-E2B2-4E70-8DE6-D28BBA18A324}" destId="{B1EF2649-2E89-49AC-9DCA-C67DBC86B155}" srcOrd="0" destOrd="0" presId="urn:microsoft.com/office/officeart/2005/8/layout/cycle2"/>
    <dgm:cxn modelId="{94422E35-CEFF-4AEE-9768-F3C61F8E478C}" srcId="{D1AD7631-F6B2-4723-BF45-28B449B2F119}" destId="{7D0A7587-E2B2-4E70-8DE6-D28BBA18A324}" srcOrd="4" destOrd="0" parTransId="{A9D76745-C8DD-4843-94E6-1FF388138C8F}" sibTransId="{6387C5BE-F884-4114-992B-A59C2CF5950F}"/>
    <dgm:cxn modelId="{A7F20DAB-5804-407F-9591-41856D1692D9}" type="presOf" srcId="{A6862EDA-9D04-45F1-8D8A-9D08180353E0}" destId="{F92022E5-E97A-44D9-BA23-4F2FA1498E37}" srcOrd="0" destOrd="0" presId="urn:microsoft.com/office/officeart/2005/8/layout/cycle2"/>
    <dgm:cxn modelId="{F45B0454-491C-46C1-81C7-E2198D3E6F08}" type="presOf" srcId="{AFCFB5CE-EF62-41F8-BB6D-155A2DDFBE48}" destId="{AD199EA5-4707-4677-9420-A241ABEDB908}" srcOrd="1" destOrd="0" presId="urn:microsoft.com/office/officeart/2005/8/layout/cycle2"/>
    <dgm:cxn modelId="{8B562615-5CF3-43BE-A09D-D6C9306A8D42}" type="presOf" srcId="{958C1426-1BC5-420A-B65A-732E7B15111C}" destId="{CFCB7169-38DD-43F7-9CBE-E1DF8FCD75D1}" srcOrd="0" destOrd="0" presId="urn:microsoft.com/office/officeart/2005/8/layout/cycle2"/>
    <dgm:cxn modelId="{E7D41EF0-AEA7-4CCC-B97B-9D5FEC29C795}" srcId="{D1AD7631-F6B2-4723-BF45-28B449B2F119}" destId="{81CEA440-AFA2-4A0E-8416-FF1E1548F87F}" srcOrd="2" destOrd="0" parTransId="{1E6BF95B-B04E-427B-B11B-4570F6C871AF}" sibTransId="{AFCFB5CE-EF62-41F8-BB6D-155A2DDFBE48}"/>
    <dgm:cxn modelId="{FB3CF569-222C-4C49-884A-55B077E2EB2B}" srcId="{D1AD7631-F6B2-4723-BF45-28B449B2F119}" destId="{A6862EDA-9D04-45F1-8D8A-9D08180353E0}" srcOrd="0" destOrd="0" parTransId="{715F7285-3CCE-4976-8E74-116333535E6F}" sibTransId="{958C1426-1BC5-420A-B65A-732E7B15111C}"/>
    <dgm:cxn modelId="{FC6370D3-7E49-440F-937C-1888C0E151B6}" type="presParOf" srcId="{10BC7576-5316-4353-A704-3648B437EDE4}" destId="{F92022E5-E97A-44D9-BA23-4F2FA1498E37}" srcOrd="0" destOrd="0" presId="urn:microsoft.com/office/officeart/2005/8/layout/cycle2"/>
    <dgm:cxn modelId="{C600D481-A086-4065-AB51-F375F5B0FA5E}" type="presParOf" srcId="{10BC7576-5316-4353-A704-3648B437EDE4}" destId="{CFCB7169-38DD-43F7-9CBE-E1DF8FCD75D1}" srcOrd="1" destOrd="0" presId="urn:microsoft.com/office/officeart/2005/8/layout/cycle2"/>
    <dgm:cxn modelId="{9E243EA7-0D42-4149-8B9A-40E24BAAE133}" type="presParOf" srcId="{CFCB7169-38DD-43F7-9CBE-E1DF8FCD75D1}" destId="{CE08F523-0E23-4E7D-80A1-58DE26B555FF}" srcOrd="0" destOrd="0" presId="urn:microsoft.com/office/officeart/2005/8/layout/cycle2"/>
    <dgm:cxn modelId="{F51FB66A-5E49-4F30-9B1F-264E8549C5B9}" type="presParOf" srcId="{10BC7576-5316-4353-A704-3648B437EDE4}" destId="{ECE62C6A-300C-4EA5-BB9B-14F253808D89}" srcOrd="2" destOrd="0" presId="urn:microsoft.com/office/officeart/2005/8/layout/cycle2"/>
    <dgm:cxn modelId="{16066141-C67E-4313-B95E-C263BC1E8D4B}" type="presParOf" srcId="{10BC7576-5316-4353-A704-3648B437EDE4}" destId="{3925A739-82D4-4AC5-B0F0-8E2AED8A09E8}" srcOrd="3" destOrd="0" presId="urn:microsoft.com/office/officeart/2005/8/layout/cycle2"/>
    <dgm:cxn modelId="{3C7C3271-10B1-4095-9E94-4225E78CFE00}" type="presParOf" srcId="{3925A739-82D4-4AC5-B0F0-8E2AED8A09E8}" destId="{257E69AB-5136-4956-9A55-D792FB59F39C}" srcOrd="0" destOrd="0" presId="urn:microsoft.com/office/officeart/2005/8/layout/cycle2"/>
    <dgm:cxn modelId="{F42E0192-E148-4F62-9511-232E5CD8C75A}" type="presParOf" srcId="{10BC7576-5316-4353-A704-3648B437EDE4}" destId="{50CA9DBA-E148-4ACF-A0DA-AEAE960FF977}" srcOrd="4" destOrd="0" presId="urn:microsoft.com/office/officeart/2005/8/layout/cycle2"/>
    <dgm:cxn modelId="{E7573EE5-63C4-4A17-A370-7930A0C6E1FE}" type="presParOf" srcId="{10BC7576-5316-4353-A704-3648B437EDE4}" destId="{F1DB477F-49DD-4331-B0B3-D190CDDDCB1D}" srcOrd="5" destOrd="0" presId="urn:microsoft.com/office/officeart/2005/8/layout/cycle2"/>
    <dgm:cxn modelId="{9EB4DEFD-5D8A-4E22-BD24-FA85ECB33674}" type="presParOf" srcId="{F1DB477F-49DD-4331-B0B3-D190CDDDCB1D}" destId="{AD199EA5-4707-4677-9420-A241ABEDB908}" srcOrd="0" destOrd="0" presId="urn:microsoft.com/office/officeart/2005/8/layout/cycle2"/>
    <dgm:cxn modelId="{5E1575EE-D820-4CDA-BE8A-DD005D862FA0}" type="presParOf" srcId="{10BC7576-5316-4353-A704-3648B437EDE4}" destId="{2FC2CA3C-F1A3-4F82-8B54-1D79E0DF56CE}" srcOrd="6" destOrd="0" presId="urn:microsoft.com/office/officeart/2005/8/layout/cycle2"/>
    <dgm:cxn modelId="{5685ADC6-CF47-41F5-97CB-CDD7068C79D2}" type="presParOf" srcId="{10BC7576-5316-4353-A704-3648B437EDE4}" destId="{742382AA-7ACD-4B4D-AF2E-551B1729E75F}" srcOrd="7" destOrd="0" presId="urn:microsoft.com/office/officeart/2005/8/layout/cycle2"/>
    <dgm:cxn modelId="{CAAB8A32-3332-454A-AF5A-EA79F2CE4F2F}" type="presParOf" srcId="{742382AA-7ACD-4B4D-AF2E-551B1729E75F}" destId="{1B8EB743-15C2-49DA-8FB8-8F34D0C6B502}" srcOrd="0" destOrd="0" presId="urn:microsoft.com/office/officeart/2005/8/layout/cycle2"/>
    <dgm:cxn modelId="{3312EA15-14EE-426F-9F06-BCA09BB262AF}" type="presParOf" srcId="{10BC7576-5316-4353-A704-3648B437EDE4}" destId="{B1EF2649-2E89-49AC-9DCA-C67DBC86B155}" srcOrd="8" destOrd="0" presId="urn:microsoft.com/office/officeart/2005/8/layout/cycle2"/>
    <dgm:cxn modelId="{3F7BAE59-2D45-46AE-952E-E0CA4528E385}" type="presParOf" srcId="{10BC7576-5316-4353-A704-3648B437EDE4}" destId="{973CD4AC-7E5B-4728-860D-6B6FE286BF92}" srcOrd="9" destOrd="0" presId="urn:microsoft.com/office/officeart/2005/8/layout/cycle2"/>
    <dgm:cxn modelId="{3A3B9320-EC0A-434E-BD60-9134CD381A03}" type="presParOf" srcId="{973CD4AC-7E5B-4728-860D-6B6FE286BF92}" destId="{7F5B0362-8805-4723-B615-68321D01AFC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5240E-EE98-4BE8-BBC5-AE4621843989}">
      <dsp:nvSpPr>
        <dsp:cNvPr id="0" name=""/>
        <dsp:cNvSpPr/>
      </dsp:nvSpPr>
      <dsp:spPr>
        <a:xfrm>
          <a:off x="170352" y="997649"/>
          <a:ext cx="3944447" cy="20458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softEdge rad="114300"/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800" kern="1200" dirty="0"/>
        </a:p>
      </dsp:txBody>
      <dsp:txXfrm>
        <a:off x="170352" y="997649"/>
        <a:ext cx="3944447" cy="613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022E5-E97A-44D9-BA23-4F2FA1498E37}">
      <dsp:nvSpPr>
        <dsp:cNvPr id="0" name=""/>
        <dsp:cNvSpPr/>
      </dsp:nvSpPr>
      <dsp:spPr>
        <a:xfrm>
          <a:off x="3338806" y="74561"/>
          <a:ext cx="1509563" cy="1509563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Recopilación y organización de la información.</a:t>
          </a:r>
          <a:endParaRPr lang="es-MX" sz="1100" kern="1200" dirty="0"/>
        </a:p>
      </dsp:txBody>
      <dsp:txXfrm>
        <a:off x="3559876" y="295631"/>
        <a:ext cx="1067423" cy="1067423"/>
      </dsp:txXfrm>
    </dsp:sp>
    <dsp:sp modelId="{CFCB7169-38DD-43F7-9CBE-E1DF8FCD75D1}">
      <dsp:nvSpPr>
        <dsp:cNvPr id="0" name=""/>
        <dsp:cNvSpPr/>
      </dsp:nvSpPr>
      <dsp:spPr>
        <a:xfrm rot="2197073">
          <a:off x="4774268" y="1199092"/>
          <a:ext cx="319291" cy="5094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900" kern="1200"/>
        </a:p>
      </dsp:txBody>
      <dsp:txXfrm>
        <a:off x="4783721" y="1272420"/>
        <a:ext cx="223504" cy="305687"/>
      </dsp:txXfrm>
    </dsp:sp>
    <dsp:sp modelId="{ECE62C6A-300C-4EA5-BB9B-14F253808D89}">
      <dsp:nvSpPr>
        <dsp:cNvPr id="0" name=""/>
        <dsp:cNvSpPr/>
      </dsp:nvSpPr>
      <dsp:spPr>
        <a:xfrm>
          <a:off x="5033964" y="1334318"/>
          <a:ext cx="1509563" cy="1509563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Transformación y recodificación de información.</a:t>
          </a:r>
          <a:endParaRPr lang="es-MX" sz="1100" kern="1200" dirty="0"/>
        </a:p>
      </dsp:txBody>
      <dsp:txXfrm>
        <a:off x="5255034" y="1555388"/>
        <a:ext cx="1067423" cy="1067423"/>
      </dsp:txXfrm>
    </dsp:sp>
    <dsp:sp modelId="{3925A739-82D4-4AC5-B0F0-8E2AED8A09E8}">
      <dsp:nvSpPr>
        <dsp:cNvPr id="0" name=""/>
        <dsp:cNvSpPr/>
      </dsp:nvSpPr>
      <dsp:spPr>
        <a:xfrm rot="6480000">
          <a:off x="5240615" y="2902302"/>
          <a:ext cx="402272" cy="5094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900" kern="1200"/>
        </a:p>
      </dsp:txBody>
      <dsp:txXfrm rot="10800000">
        <a:off x="5319602" y="2946809"/>
        <a:ext cx="281590" cy="305687"/>
      </dsp:txXfrm>
    </dsp:sp>
    <dsp:sp modelId="{50CA9DBA-E148-4ACF-A0DA-AEAE960FF977}">
      <dsp:nvSpPr>
        <dsp:cNvPr id="0" name=""/>
        <dsp:cNvSpPr/>
      </dsp:nvSpPr>
      <dsp:spPr>
        <a:xfrm>
          <a:off x="4332938" y="3491855"/>
          <a:ext cx="1509563" cy="15095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Compartir información (de lo privado a lo púbico)</a:t>
          </a:r>
          <a:endParaRPr lang="es-MX" sz="1100" kern="1200" dirty="0"/>
        </a:p>
      </dsp:txBody>
      <dsp:txXfrm>
        <a:off x="4554008" y="3712925"/>
        <a:ext cx="1067423" cy="1067423"/>
      </dsp:txXfrm>
    </dsp:sp>
    <dsp:sp modelId="{F1DB477F-49DD-4331-B0B3-D190CDDDCB1D}">
      <dsp:nvSpPr>
        <dsp:cNvPr id="0" name=""/>
        <dsp:cNvSpPr/>
      </dsp:nvSpPr>
      <dsp:spPr>
        <a:xfrm rot="10800000">
          <a:off x="3763684" y="3991898"/>
          <a:ext cx="402272" cy="5094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900" kern="1200"/>
        </a:p>
      </dsp:txBody>
      <dsp:txXfrm rot="10800000">
        <a:off x="3884366" y="4093793"/>
        <a:ext cx="281590" cy="305687"/>
      </dsp:txXfrm>
    </dsp:sp>
    <dsp:sp modelId="{2FC2CA3C-F1A3-4F82-8B54-1D79E0DF56CE}">
      <dsp:nvSpPr>
        <dsp:cNvPr id="0" name=""/>
        <dsp:cNvSpPr/>
      </dsp:nvSpPr>
      <dsp:spPr>
        <a:xfrm>
          <a:off x="2064368" y="3491855"/>
          <a:ext cx="1509563" cy="1509563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Elaboración de una respuesta común en el área pública a partir de los aportes individuales.</a:t>
          </a:r>
          <a:endParaRPr lang="es-MX" sz="1100" kern="1200" dirty="0"/>
        </a:p>
      </dsp:txBody>
      <dsp:txXfrm>
        <a:off x="2285438" y="3712925"/>
        <a:ext cx="1067423" cy="1067423"/>
      </dsp:txXfrm>
    </dsp:sp>
    <dsp:sp modelId="{742382AA-7ACD-4B4D-AF2E-551B1729E75F}">
      <dsp:nvSpPr>
        <dsp:cNvPr id="0" name=""/>
        <dsp:cNvSpPr/>
      </dsp:nvSpPr>
      <dsp:spPr>
        <a:xfrm rot="15120000">
          <a:off x="2271019" y="2923957"/>
          <a:ext cx="402272" cy="5094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900" kern="1200"/>
        </a:p>
      </dsp:txBody>
      <dsp:txXfrm rot="10800000">
        <a:off x="2350006" y="3083240"/>
        <a:ext cx="281590" cy="305687"/>
      </dsp:txXfrm>
    </dsp:sp>
    <dsp:sp modelId="{B1EF2649-2E89-49AC-9DCA-C67DBC86B155}">
      <dsp:nvSpPr>
        <dsp:cNvPr id="0" name=""/>
        <dsp:cNvSpPr/>
      </dsp:nvSpPr>
      <dsp:spPr>
        <a:xfrm>
          <a:off x="1363342" y="1334318"/>
          <a:ext cx="1509563" cy="1509563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Presentación y comparación de resultados</a:t>
          </a:r>
          <a:endParaRPr lang="es-MX" sz="1100" kern="1200" dirty="0"/>
        </a:p>
      </dsp:txBody>
      <dsp:txXfrm>
        <a:off x="1584412" y="1555388"/>
        <a:ext cx="1067423" cy="1067423"/>
      </dsp:txXfrm>
    </dsp:sp>
    <dsp:sp modelId="{973CD4AC-7E5B-4728-860D-6B6FE286BF92}">
      <dsp:nvSpPr>
        <dsp:cNvPr id="0" name=""/>
        <dsp:cNvSpPr/>
      </dsp:nvSpPr>
      <dsp:spPr>
        <a:xfrm rot="19648456">
          <a:off x="2874467" y="1211204"/>
          <a:ext cx="441698" cy="5094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900" kern="1200"/>
        </a:p>
      </dsp:txBody>
      <dsp:txXfrm>
        <a:off x="2884859" y="1348723"/>
        <a:ext cx="309189" cy="305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F6F92-29EE-4595-AA62-2F8FC5C6C26C}" type="datetimeFigureOut">
              <a:rPr lang="es-MX" smtClean="0"/>
              <a:t>15/09/2017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7A4E6-73FB-4717-A72F-B29DEB1421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9763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 anchorCtr="1">
            <a:normAutofit/>
          </a:bodyPr>
          <a:lstStyle>
            <a:lvl1pPr>
              <a:lnSpc>
                <a:spcPts val="4720"/>
              </a:lnSpc>
              <a:defRPr sz="5400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6400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685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9502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046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639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90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15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170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46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860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11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37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954056" y="79995"/>
            <a:ext cx="6082964" cy="769441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1BAFC-781C-6641-A7E6-916992033419}" type="datetimeFigureOut">
              <a:rPr lang="es-ES" smtClean="0"/>
              <a:t>15/09/2017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36009-3AA7-2B4C-9AAC-0B66570C5C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599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lnSpc>
          <a:spcPts val="3220"/>
        </a:lnSpc>
        <a:spcBef>
          <a:spcPct val="0"/>
        </a:spcBef>
        <a:buNone/>
        <a:defRPr sz="3600" kern="1000" cap="all" spc="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Introducción a la tecnología colaborativa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15183" y="5797889"/>
            <a:ext cx="3507475" cy="602911"/>
          </a:xfrm>
        </p:spPr>
        <p:txBody>
          <a:bodyPr>
            <a:noAutofit/>
          </a:bodyPr>
          <a:lstStyle/>
          <a:p>
            <a:r>
              <a:rPr lang="es-ES" sz="1600" dirty="0" smtClean="0"/>
              <a:t>Mtra. Laura Villanueva Franco</a:t>
            </a:r>
          </a:p>
          <a:p>
            <a:r>
              <a:rPr lang="es-ES" sz="1600" dirty="0" smtClean="0"/>
              <a:t>Dirección General Académica</a:t>
            </a:r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48454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Ejemplos de proyectos trabajados</a:t>
            </a:r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582706" y="5885393"/>
            <a:ext cx="7745506" cy="900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 smtClean="0"/>
              <a:t>Imágenes en espejos.</a:t>
            </a:r>
          </a:p>
          <a:p>
            <a:pPr marL="0" indent="0">
              <a:buNone/>
            </a:pPr>
            <a:r>
              <a:rPr lang="es-MX" sz="2000" dirty="0" smtClean="0"/>
              <a:t>Sexto de primaria</a:t>
            </a:r>
          </a:p>
          <a:p>
            <a:pPr marL="0" indent="0">
              <a:buNone/>
            </a:pPr>
            <a:endParaRPr lang="es-MX" sz="2000" dirty="0"/>
          </a:p>
        </p:txBody>
      </p:sp>
      <p:pic>
        <p:nvPicPr>
          <p:cNvPr id="6" name="Marcador de contenido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140" y="1286529"/>
            <a:ext cx="5876366" cy="4407275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9474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Ejemplos de proyectos trabajados</a:t>
            </a:r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77906" y="6107627"/>
            <a:ext cx="7745506" cy="900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 smtClean="0"/>
              <a:t>Repaso de áreas de matemáticas usando códigos QR</a:t>
            </a:r>
          </a:p>
          <a:p>
            <a:pPr marL="0" indent="0">
              <a:buNone/>
            </a:pPr>
            <a:r>
              <a:rPr lang="es-MX" sz="2000" dirty="0" smtClean="0"/>
              <a:t>Quinto de primaria</a:t>
            </a:r>
            <a:endParaRPr lang="es-MX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65" y="1105313"/>
            <a:ext cx="6642847" cy="4980812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74551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Ejemplos de proyectos trabajados</a:t>
            </a:r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520795" y="5769402"/>
            <a:ext cx="7745506" cy="900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 smtClean="0"/>
              <a:t>Evaluación creativa (Inglés).</a:t>
            </a:r>
          </a:p>
          <a:p>
            <a:pPr marL="0" indent="0">
              <a:buNone/>
            </a:pPr>
            <a:r>
              <a:rPr lang="es-MX" sz="2000" dirty="0" smtClean="0"/>
              <a:t>Segundo de primaria</a:t>
            </a:r>
          </a:p>
          <a:p>
            <a:pPr marL="0" indent="0">
              <a:buNone/>
            </a:pPr>
            <a:endParaRPr lang="es-MX" sz="2000" dirty="0"/>
          </a:p>
        </p:txBody>
      </p:sp>
      <p:pic>
        <p:nvPicPr>
          <p:cNvPr id="2050" name="Picture 2" descr="2oE Ise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1" y="2706162"/>
            <a:ext cx="3728476" cy="2793686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2oE Isela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95" y="1504891"/>
            <a:ext cx="3728476" cy="2793686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71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Ejemplos de proyectos trabajados</a:t>
            </a:r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77906" y="5775933"/>
            <a:ext cx="7745506" cy="900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 smtClean="0"/>
              <a:t>Aprendiendo a investigar.</a:t>
            </a:r>
          </a:p>
          <a:p>
            <a:pPr marL="0" indent="0">
              <a:buNone/>
            </a:pPr>
            <a:r>
              <a:rPr lang="es-MX" sz="2000" dirty="0" smtClean="0"/>
              <a:t>Primero de primaria</a:t>
            </a:r>
            <a:endParaRPr lang="es-MX" sz="2000" dirty="0"/>
          </a:p>
        </p:txBody>
      </p:sp>
      <p:pic>
        <p:nvPicPr>
          <p:cNvPr id="3074" name="Picture 2" descr="https://lh4.googleusercontent.com/wLzAXJpEpJwDndbN4RyLezq-l7nGAbC3zb8Y4v8_6IgwtEjVC6IE14_fwi8sy5-O7Y29dSNyXNroIzeplSeqVZ90zNho--ta3K4RZ_AMR81hA_5dn3g-ST0Wn6YTRssavuXAk9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508" y="1207993"/>
            <a:ext cx="5882528" cy="4414393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78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Alianza interinstitucional</a:t>
            </a:r>
            <a:endParaRPr lang="es-MX" dirty="0"/>
          </a:p>
        </p:txBody>
      </p:sp>
      <p:pic>
        <p:nvPicPr>
          <p:cNvPr id="4" name="Picture 2" descr="https://lh3.googleusercontent.com/4m5CLv4II-_6sE9ldbpsM2acGjh5_aC7cCzPX0JovySlCsoYSQVY4TE5hDaHlDO86AFfV8pRv56mQmgF4NQx7ofk5DSRHsI_h0mn5IBo-22jRrx--ez6j_zyPNOP3QY6LuWS2z4JECn1LHw1uQ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304" y="4995481"/>
            <a:ext cx="3550023" cy="163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41" y="4995481"/>
            <a:ext cx="2722469" cy="123831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797" y="1254405"/>
            <a:ext cx="1926851" cy="271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4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Proceso</a:t>
            </a: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9235051"/>
              </p:ext>
            </p:extLst>
          </p:nvPr>
        </p:nvGraphicFramePr>
        <p:xfrm>
          <a:off x="457200" y="1600200"/>
          <a:ext cx="8229600" cy="5046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ipse 4"/>
          <p:cNvSpPr/>
          <p:nvPr/>
        </p:nvSpPr>
        <p:spPr>
          <a:xfrm>
            <a:off x="5651883" y="3786807"/>
            <a:ext cx="2528047" cy="10130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/>
          <p:cNvSpPr txBox="1"/>
          <p:nvPr/>
        </p:nvSpPr>
        <p:spPr>
          <a:xfrm>
            <a:off x="1586754" y="1922039"/>
            <a:ext cx="196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2015-2016</a:t>
            </a:r>
            <a:endParaRPr lang="es-MX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1147483" y="1600200"/>
            <a:ext cx="2528047" cy="10130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/>
          <p:cNvSpPr txBox="1"/>
          <p:nvPr/>
        </p:nvSpPr>
        <p:spPr>
          <a:xfrm>
            <a:off x="1649507" y="1913090"/>
            <a:ext cx="1900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</a:rPr>
              <a:t>2015-2016</a:t>
            </a:r>
            <a:endParaRPr lang="es-MX" sz="2400" dirty="0">
              <a:solidFill>
                <a:schemeClr val="bg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109084" y="4062479"/>
            <a:ext cx="1900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</a:rPr>
              <a:t>2016-2017</a:t>
            </a:r>
            <a:endParaRPr lang="es-MX" sz="2400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4154" y="5075490"/>
            <a:ext cx="3289871" cy="1316345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190232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Primera fase</a:t>
            </a: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4" y="1317812"/>
            <a:ext cx="2810436" cy="1873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835" y="1317812"/>
            <a:ext cx="2465293" cy="18489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ángulo redondeado 6"/>
          <p:cNvSpPr/>
          <p:nvPr/>
        </p:nvSpPr>
        <p:spPr>
          <a:xfrm>
            <a:off x="6440478" y="1317456"/>
            <a:ext cx="2456772" cy="1718943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upo 7"/>
          <p:cNvGrpSpPr/>
          <p:nvPr/>
        </p:nvGrpSpPr>
        <p:grpSpPr>
          <a:xfrm>
            <a:off x="3358168" y="3191437"/>
            <a:ext cx="2427664" cy="687894"/>
            <a:chOff x="3101382" y="1848970"/>
            <a:chExt cx="2427664" cy="900663"/>
          </a:xfrm>
        </p:grpSpPr>
        <p:sp>
          <p:nvSpPr>
            <p:cNvPr id="9" name="Rectángulo 8"/>
            <p:cNvSpPr/>
            <p:nvPr/>
          </p:nvSpPr>
          <p:spPr>
            <a:xfrm>
              <a:off x="3302202" y="2036769"/>
              <a:ext cx="2226844" cy="7128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3101382" y="1848970"/>
              <a:ext cx="2427664" cy="900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800" kern="1200" dirty="0" smtClean="0"/>
                <a:t>Taller de tecnologías educativas para profesores</a:t>
              </a:r>
              <a:endParaRPr lang="es-MX" sz="1800" kern="1200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469586" y="3334871"/>
            <a:ext cx="2427664" cy="900663"/>
            <a:chOff x="5874059" y="1699105"/>
            <a:chExt cx="2427664" cy="900663"/>
          </a:xfrm>
        </p:grpSpPr>
        <p:sp>
          <p:nvSpPr>
            <p:cNvPr id="12" name="Rectángulo 11"/>
            <p:cNvSpPr/>
            <p:nvPr/>
          </p:nvSpPr>
          <p:spPr>
            <a:xfrm>
              <a:off x="5874059" y="1699105"/>
              <a:ext cx="2427664" cy="9006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ángulo 12"/>
            <p:cNvSpPr/>
            <p:nvPr/>
          </p:nvSpPr>
          <p:spPr>
            <a:xfrm>
              <a:off x="5874059" y="1699105"/>
              <a:ext cx="2427664" cy="900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800" kern="1200" dirty="0" smtClean="0"/>
                <a:t>Instalación de un espacio colaborativo interactivo</a:t>
              </a:r>
              <a:endParaRPr lang="es-MX" sz="1800" kern="1200" dirty="0"/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835" y="4269734"/>
            <a:ext cx="2501153" cy="1667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5" name="Grupo 14"/>
          <p:cNvGrpSpPr/>
          <p:nvPr/>
        </p:nvGrpSpPr>
        <p:grpSpPr>
          <a:xfrm>
            <a:off x="3417324" y="5937169"/>
            <a:ext cx="2467092" cy="932329"/>
            <a:chOff x="3203526" y="4515196"/>
            <a:chExt cx="2467092" cy="932329"/>
          </a:xfrm>
        </p:grpSpPr>
        <p:sp>
          <p:nvSpPr>
            <p:cNvPr id="16" name="Rectángulo 15"/>
            <p:cNvSpPr/>
            <p:nvPr/>
          </p:nvSpPr>
          <p:spPr>
            <a:xfrm>
              <a:off x="3203526" y="4515196"/>
              <a:ext cx="2427664" cy="9006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ángulo 16"/>
            <p:cNvSpPr/>
            <p:nvPr/>
          </p:nvSpPr>
          <p:spPr>
            <a:xfrm>
              <a:off x="3242954" y="4546862"/>
              <a:ext cx="2427664" cy="900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800" kern="1200" dirty="0" smtClean="0"/>
                <a:t>Socialización del trabajo</a:t>
              </a:r>
              <a:endParaRPr lang="es-MX" sz="1800" kern="1200" dirty="0"/>
            </a:p>
          </p:txBody>
        </p:sp>
      </p:grpSp>
      <p:sp>
        <p:nvSpPr>
          <p:cNvPr id="18" name="Marcador de contenido 17"/>
          <p:cNvSpPr>
            <a:spLocks noGrp="1"/>
          </p:cNvSpPr>
          <p:nvPr>
            <p:ph idx="1"/>
          </p:nvPr>
        </p:nvSpPr>
        <p:spPr>
          <a:xfrm>
            <a:off x="570837" y="3334871"/>
            <a:ext cx="2445454" cy="51995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MX" sz="1800" dirty="0"/>
              <a:t>Diagnóstico sobre uso de internet y TIC en la comunidad</a:t>
            </a:r>
          </a:p>
          <a:p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34860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Segunda fase</a:t>
            </a:r>
            <a:endParaRPr lang="es-MX" dirty="0"/>
          </a:p>
        </p:txBody>
      </p:sp>
      <p:grpSp>
        <p:nvGrpSpPr>
          <p:cNvPr id="8" name="Grupo 7"/>
          <p:cNvGrpSpPr/>
          <p:nvPr/>
        </p:nvGrpSpPr>
        <p:grpSpPr>
          <a:xfrm>
            <a:off x="526392" y="3334871"/>
            <a:ext cx="5259440" cy="794278"/>
            <a:chOff x="269606" y="2036769"/>
            <a:chExt cx="5259440" cy="1039952"/>
          </a:xfrm>
        </p:grpSpPr>
        <p:sp>
          <p:nvSpPr>
            <p:cNvPr id="9" name="Rectángulo 8"/>
            <p:cNvSpPr/>
            <p:nvPr/>
          </p:nvSpPr>
          <p:spPr>
            <a:xfrm>
              <a:off x="3302202" y="2036769"/>
              <a:ext cx="2226844" cy="7128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269606" y="2176058"/>
              <a:ext cx="2427664" cy="900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800" kern="1200" dirty="0" smtClean="0"/>
                <a:t>Taller de tecnologías educativas para profesores</a:t>
              </a:r>
              <a:endParaRPr lang="es-MX" sz="1800" kern="1200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5884416" y="3312749"/>
            <a:ext cx="2457406" cy="922785"/>
            <a:chOff x="5288889" y="1676983"/>
            <a:chExt cx="2457406" cy="922785"/>
          </a:xfrm>
        </p:grpSpPr>
        <p:sp>
          <p:nvSpPr>
            <p:cNvPr id="12" name="Rectángulo 11"/>
            <p:cNvSpPr/>
            <p:nvPr/>
          </p:nvSpPr>
          <p:spPr>
            <a:xfrm>
              <a:off x="5318631" y="1699105"/>
              <a:ext cx="2427664" cy="9006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ángulo 12"/>
            <p:cNvSpPr/>
            <p:nvPr/>
          </p:nvSpPr>
          <p:spPr>
            <a:xfrm>
              <a:off x="5288889" y="1676983"/>
              <a:ext cx="2427664" cy="900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dirty="0" smtClean="0"/>
                <a:t>Trabajo con el muro </a:t>
              </a:r>
              <a:r>
                <a:rPr lang="es-MX" sz="1800" kern="1200" dirty="0" smtClean="0"/>
                <a:t> colaborativo interactivo</a:t>
              </a:r>
              <a:endParaRPr lang="es-MX" sz="1800" kern="1200" dirty="0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3399394" y="5937169"/>
            <a:ext cx="2445594" cy="1054985"/>
            <a:chOff x="3185596" y="4515196"/>
            <a:chExt cx="2445594" cy="1054985"/>
          </a:xfrm>
        </p:grpSpPr>
        <p:sp>
          <p:nvSpPr>
            <p:cNvPr id="16" name="Rectángulo 15"/>
            <p:cNvSpPr/>
            <p:nvPr/>
          </p:nvSpPr>
          <p:spPr>
            <a:xfrm>
              <a:off x="3203526" y="4515196"/>
              <a:ext cx="2427664" cy="9006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ángulo 16"/>
            <p:cNvSpPr/>
            <p:nvPr/>
          </p:nvSpPr>
          <p:spPr>
            <a:xfrm>
              <a:off x="3185596" y="4669518"/>
              <a:ext cx="2427664" cy="900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0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800" kern="1200" dirty="0" smtClean="0"/>
                <a:t>Socialización del trabajo</a:t>
              </a:r>
              <a:endParaRPr lang="es-MX" sz="1800" kern="1200" dirty="0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393" y="1443849"/>
            <a:ext cx="2463025" cy="1846778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5" y="4376467"/>
            <a:ext cx="4338918" cy="173172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92" y="1510216"/>
            <a:ext cx="2404017" cy="1802533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7107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Modelo </a:t>
            </a:r>
            <a:r>
              <a:rPr lang="es-MX" dirty="0" err="1" smtClean="0"/>
              <a:t>tecnoeducativo</a:t>
            </a:r>
            <a:endParaRPr lang="es-MX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733438"/>
              </p:ext>
            </p:extLst>
          </p:nvPr>
        </p:nvGraphicFramePr>
        <p:xfrm>
          <a:off x="430306" y="1299882"/>
          <a:ext cx="7906871" cy="5002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542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Aportes para la reflexión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La tecnología NO es el centro, es un medio para provocar nuevas secuencias de aprendizaje.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smtClean="0"/>
              <a:t>El uso de nuevas tecnologías en el aula, despierta entusiasmo en los estudiantes.</a:t>
            </a:r>
          </a:p>
          <a:p>
            <a:endParaRPr lang="es-MX" dirty="0"/>
          </a:p>
          <a:p>
            <a:r>
              <a:rPr lang="es-MX" dirty="0" smtClean="0"/>
              <a:t>El trabajo colaborativo puede ser facilitado a través de ciertas herramientas tecnológicas.</a:t>
            </a:r>
          </a:p>
          <a:p>
            <a:pPr marL="0" indent="0">
              <a:buNone/>
            </a:pP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65722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Ejemplos de proyectos trabajados</a:t>
            </a:r>
            <a:endParaRPr lang="es-MX" dirty="0"/>
          </a:p>
        </p:txBody>
      </p:sp>
      <p:pic>
        <p:nvPicPr>
          <p:cNvPr id="6" name="Marcador de conteni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46" y="1181184"/>
            <a:ext cx="7741289" cy="4354475"/>
          </a:xfrm>
          <a:effectLst>
            <a:softEdge rad="38100"/>
          </a:effectLst>
        </p:spPr>
      </p:pic>
      <p:sp>
        <p:nvSpPr>
          <p:cNvPr id="7" name="CuadroTexto 6"/>
          <p:cNvSpPr txBox="1"/>
          <p:nvPr/>
        </p:nvSpPr>
        <p:spPr>
          <a:xfrm>
            <a:off x="1013012" y="6033247"/>
            <a:ext cx="7512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Trabajo sobre ácidos y bases.</a:t>
            </a:r>
          </a:p>
          <a:p>
            <a:r>
              <a:rPr lang="es-MX" dirty="0" smtClean="0"/>
              <a:t>Química, tercero de secundaria.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5978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Ejemplos de proyectos trabajados</a:t>
            </a:r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448236" y="5848228"/>
            <a:ext cx="7745506" cy="900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 smtClean="0"/>
              <a:t>Sexto de bachillerato.</a:t>
            </a:r>
          </a:p>
          <a:p>
            <a:pPr marL="0" indent="0">
              <a:buNone/>
            </a:pPr>
            <a:r>
              <a:rPr lang="es-MX" sz="2000" dirty="0" smtClean="0"/>
              <a:t>Filosofía Latinoamericana.</a:t>
            </a:r>
          </a:p>
        </p:txBody>
      </p:sp>
      <p:pic>
        <p:nvPicPr>
          <p:cNvPr id="6" name="Picture 8" descr="0160531_SESION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20" y="1097269"/>
            <a:ext cx="7762431" cy="437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90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x 16-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1693</TotalTime>
  <Words>234</Words>
  <Application>Microsoft Office PowerPoint</Application>
  <PresentationFormat>Presentación en pantalla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Lux 16-17</vt:lpstr>
      <vt:lpstr>Introducción a la tecnología colaborativa</vt:lpstr>
      <vt:lpstr>Alianza interinstitucional</vt:lpstr>
      <vt:lpstr>Proceso</vt:lpstr>
      <vt:lpstr>Primera fase</vt:lpstr>
      <vt:lpstr>Segunda fase</vt:lpstr>
      <vt:lpstr>Modelo tecnoeducativo</vt:lpstr>
      <vt:lpstr>Aportes para la reflexión</vt:lpstr>
      <vt:lpstr>Ejemplos de proyectos trabajados</vt:lpstr>
      <vt:lpstr>Ejemplos de proyectos trabajados</vt:lpstr>
      <vt:lpstr>Ejemplos de proyectos trabajados</vt:lpstr>
      <vt:lpstr>Ejemplos de proyectos trabajados</vt:lpstr>
      <vt:lpstr>Ejemplos de proyectos trabajados</vt:lpstr>
      <vt:lpstr>Ejemplos de proyectos trabajados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Diseño Lux</dc:creator>
  <cp:lastModifiedBy>usuario</cp:lastModifiedBy>
  <cp:revision>33</cp:revision>
  <dcterms:created xsi:type="dcterms:W3CDTF">2016-07-06T20:57:18Z</dcterms:created>
  <dcterms:modified xsi:type="dcterms:W3CDTF">2017-09-15T18:34:52Z</dcterms:modified>
</cp:coreProperties>
</file>