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9" r:id="rId3"/>
    <p:sldId id="261" r:id="rId4"/>
    <p:sldId id="262" r:id="rId5"/>
    <p:sldId id="263" r:id="rId6"/>
    <p:sldId id="264" r:id="rId7"/>
    <p:sldId id="266" r:id="rId8"/>
    <p:sldId id="265" r:id="rId9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217A5-3E7D-4243-A8E4-A60BEBA1B879}" type="datetimeFigureOut">
              <a:rPr lang="es-ES_tradnl" smtClean="0"/>
              <a:pPr/>
              <a:t>29/08/2017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79292-EBC2-4209-8EC0-4C1434345BC4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160" y="1052736"/>
            <a:ext cx="9296160" cy="551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imer-relevo-ap.940.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929752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/>
          <a:srcRect l="16709" t="22838" r="18556" b="2499"/>
          <a:stretch/>
        </p:blipFill>
        <p:spPr>
          <a:xfrm>
            <a:off x="-18300" y="692696"/>
            <a:ext cx="9162299" cy="554461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/>
          <a:srcRect l="24033" t="23580" r="28653" b="39831"/>
          <a:stretch/>
        </p:blipFill>
        <p:spPr>
          <a:xfrm>
            <a:off x="5611970" y="4447434"/>
            <a:ext cx="2181187" cy="898941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89160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/>
          <a:srcRect l="12924" t="15419" r="13706" b="1199"/>
          <a:stretch/>
        </p:blipFill>
        <p:spPr>
          <a:xfrm>
            <a:off x="323528" y="836712"/>
            <a:ext cx="8309052" cy="5143499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835696" y="1556792"/>
            <a:ext cx="2448272" cy="45243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/>
              <a:t>Autoconocimiento</a:t>
            </a:r>
          </a:p>
          <a:p>
            <a:pPr algn="ctr"/>
            <a:endParaRPr lang="es-ES_tradnl" dirty="0"/>
          </a:p>
          <a:p>
            <a:pPr algn="ctr"/>
            <a:r>
              <a:rPr lang="es-ES_tradnl" dirty="0" smtClean="0"/>
              <a:t>Aceptación de uno mismo</a:t>
            </a:r>
          </a:p>
          <a:p>
            <a:pPr algn="ctr"/>
            <a:endParaRPr lang="es-ES_tradnl" dirty="0"/>
          </a:p>
          <a:p>
            <a:pPr algn="ctr"/>
            <a:r>
              <a:rPr lang="es-ES_tradnl" dirty="0" smtClean="0"/>
              <a:t>Empatía y asertividad</a:t>
            </a:r>
          </a:p>
          <a:p>
            <a:pPr algn="ctr"/>
            <a:endParaRPr lang="es-ES_tradnl" dirty="0"/>
          </a:p>
          <a:p>
            <a:pPr algn="ctr"/>
            <a:r>
              <a:rPr lang="es-ES_tradnl" dirty="0" smtClean="0"/>
              <a:t>Sexualidad integral</a:t>
            </a:r>
          </a:p>
          <a:p>
            <a:pPr algn="ctr"/>
            <a:endParaRPr lang="es-ES_tradnl" dirty="0"/>
          </a:p>
          <a:p>
            <a:pPr algn="ctr"/>
            <a:r>
              <a:rPr lang="es-ES_tradnl" dirty="0" smtClean="0"/>
              <a:t>Participación ciudadana</a:t>
            </a:r>
          </a:p>
          <a:p>
            <a:pPr algn="ctr"/>
            <a:endParaRPr lang="es-ES_tradnl" dirty="0"/>
          </a:p>
          <a:p>
            <a:pPr algn="ctr"/>
            <a:r>
              <a:rPr lang="es-ES_tradnl" dirty="0" smtClean="0"/>
              <a:t>Compromiso solidario</a:t>
            </a:r>
          </a:p>
          <a:p>
            <a:pPr algn="ctr"/>
            <a:endParaRPr lang="es-ES_tradnl" dirty="0"/>
          </a:p>
          <a:p>
            <a:pPr algn="ctr"/>
            <a:r>
              <a:rPr lang="es-ES_tradnl" dirty="0" smtClean="0"/>
              <a:t>Ecología</a:t>
            </a:r>
          </a:p>
          <a:p>
            <a:pPr algn="ctr"/>
            <a:endParaRPr lang="es-ES_tradnl" dirty="0" smtClean="0"/>
          </a:p>
          <a:p>
            <a:pPr algn="ctr"/>
            <a:r>
              <a:rPr lang="es-ES_tradnl" dirty="0" smtClean="0"/>
              <a:t>Trabajo Colaborativo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6507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/>
          <a:srcRect l="10274" t="12622" r="11924"/>
          <a:stretch/>
        </p:blipFill>
        <p:spPr>
          <a:xfrm>
            <a:off x="0" y="754817"/>
            <a:ext cx="9159666" cy="54824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/>
          <a:srcRect l="24726" t="13550" r="24990" b="32588"/>
          <a:stretch/>
        </p:blipFill>
        <p:spPr>
          <a:xfrm>
            <a:off x="4114800" y="1571101"/>
            <a:ext cx="1941490" cy="1108331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24029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Aplicación del MAFI</a:t>
            </a:r>
            <a:endParaRPr lang="es-ES_tradnl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Incorporación de los docentes en el diseño de los descriptores de logro</a:t>
            </a:r>
          </a:p>
          <a:p>
            <a:r>
              <a:rPr lang="es-ES_tradnl" dirty="0" smtClean="0"/>
              <a:t>Presentación lúdica en jornada plenaria de comienzo de año y entrega. </a:t>
            </a:r>
          </a:p>
          <a:p>
            <a:r>
              <a:rPr lang="es-ES_tradnl" dirty="0" smtClean="0"/>
              <a:t>Presencia obligatoria en las planificaciones docentes</a:t>
            </a:r>
          </a:p>
          <a:p>
            <a:r>
              <a:rPr lang="es-ES_tradnl" dirty="0" smtClean="0"/>
              <a:t>Observaciones de clase y </a:t>
            </a:r>
            <a:r>
              <a:rPr lang="es-ES_tradnl" dirty="0" err="1" smtClean="0"/>
              <a:t>feed</a:t>
            </a:r>
            <a:r>
              <a:rPr lang="es-ES_tradnl" dirty="0" smtClean="0"/>
              <a:t> back</a:t>
            </a:r>
          </a:p>
          <a:p>
            <a:r>
              <a:rPr lang="es-ES_tradnl" dirty="0" smtClean="0"/>
              <a:t>Evaluación de desempeño</a:t>
            </a:r>
          </a:p>
          <a:p>
            <a:r>
              <a:rPr lang="es-ES_tradnl" dirty="0" smtClean="0"/>
              <a:t>Trabajo en jornada docente</a:t>
            </a:r>
          </a:p>
          <a:p>
            <a:r>
              <a:rPr lang="es-ES_tradnl" dirty="0" smtClean="0"/>
              <a:t>Tutores: planificaciones y estudio de casos en clave MAFI</a:t>
            </a:r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Aplicación del MAFI</a:t>
            </a:r>
            <a:endParaRPr lang="es-ES_tradnl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r>
              <a:rPr lang="es-ES_tradnl" dirty="0" smtClean="0"/>
              <a:t>Programas específicos: ecología, adicciones y sexualidad integral. </a:t>
            </a:r>
          </a:p>
          <a:p>
            <a:r>
              <a:rPr lang="es-ES_tradnl" dirty="0" smtClean="0"/>
              <a:t>Actividades habituales de clase</a:t>
            </a:r>
          </a:p>
          <a:p>
            <a:r>
              <a:rPr lang="es-ES_tradnl" dirty="0" smtClean="0"/>
              <a:t>Proyectos interdisciplinarios</a:t>
            </a:r>
          </a:p>
          <a:p>
            <a:r>
              <a:rPr lang="es-ES_tradnl" dirty="0" smtClean="0"/>
              <a:t>Múltiples y variadas actividades de pastoral</a:t>
            </a:r>
          </a:p>
          <a:p>
            <a:pPr>
              <a:buNone/>
            </a:pP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/>
              <a:t>Evaluación del MAFI</a:t>
            </a:r>
            <a:endParaRPr lang="es-ES_tradnl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es-ES_tradnl" dirty="0" smtClean="0"/>
              <a:t>Complejidad de evaluar la educación integral</a:t>
            </a:r>
          </a:p>
          <a:p>
            <a:r>
              <a:rPr lang="es-ES_tradnl" dirty="0" smtClean="0"/>
              <a:t>Notas de concepto en clave MAFI</a:t>
            </a:r>
          </a:p>
          <a:p>
            <a:r>
              <a:rPr lang="es-ES_tradnl" dirty="0" smtClean="0"/>
              <a:t>Pausa Ignaciana y otras herramientas de los alumnos</a:t>
            </a:r>
          </a:p>
          <a:p>
            <a:r>
              <a:rPr lang="es-ES_tradnl" dirty="0" smtClean="0"/>
              <a:t>Encuesta de alumnos y egresados</a:t>
            </a:r>
          </a:p>
          <a:p>
            <a:r>
              <a:rPr lang="es-ES_tradnl" dirty="0" smtClean="0"/>
              <a:t>Sondeos informales 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</TotalTime>
  <Words>128</Words>
  <Application>Microsoft Office PowerPoint</Application>
  <PresentationFormat>Presentación en pantalla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Aplicación del MAFI</vt:lpstr>
      <vt:lpstr>Aplicación del MAFI</vt:lpstr>
      <vt:lpstr>Evaluación del MAFI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Formación Integral</dc:title>
  <dc:creator>JViqueira</dc:creator>
  <cp:lastModifiedBy>usuario</cp:lastModifiedBy>
  <cp:revision>10</cp:revision>
  <dcterms:created xsi:type="dcterms:W3CDTF">2017-08-28T19:38:09Z</dcterms:created>
  <dcterms:modified xsi:type="dcterms:W3CDTF">2017-08-29T17:55:52Z</dcterms:modified>
</cp:coreProperties>
</file>